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46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80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64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12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734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264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05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31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109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8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3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4DFA-4C7E-40F7-AF72-6C39011CFD73}" type="datetimeFigureOut">
              <a:rPr lang="zh-CN" altLang="en-US" smtClean="0"/>
              <a:t>2021-02-01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B85D3-84AF-4C79-A4D6-5CC7B1CC9A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39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5935D8A9-C1CD-4C4B-90C1-6356429FE92F}"/>
              </a:ext>
            </a:extLst>
          </p:cNvPr>
          <p:cNvSpPr txBox="1"/>
          <p:nvPr/>
        </p:nvSpPr>
        <p:spPr>
          <a:xfrm>
            <a:off x="0" y="0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Appendix D</a:t>
            </a:r>
            <a:endParaRPr lang="zh-CN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CE28FF6-3C3E-4354-996B-8136F7FE595F}"/>
              </a:ext>
            </a:extLst>
          </p:cNvPr>
          <p:cNvSpPr/>
          <p:nvPr/>
        </p:nvSpPr>
        <p:spPr>
          <a:xfrm>
            <a:off x="0" y="276999"/>
            <a:ext cx="6858000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just">
              <a:spcAft>
                <a:spcPts val="0"/>
              </a:spcAft>
            </a:pP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TACTTTATATTTTATTTTCGGGGCATGAGCAGGGATAGTAGGAACTTCCTTAAGTATTCTTATTCGAGCTGAACTTGGCCACCCTGGGGCCCTTATCGGAAATGATCAAATTTATAATGTAATCGTAACGGCCCATGCTTTTGTTATAATTTTTTTTATAGTTATACCTATCATAATTGGTGGGTTTGGTAATTGATTAGTTCCATTAATATTAGGAGCCCCCGATATAGCTTTCCCGCGAATAAATAACATAAGTTTTTGAATATTACCACCTTCTCTTTCTTTACTTTTAATTAGAAGCCTTGTAGAAAATGGGGCGGGGACAGGTTGAACTGTATACCCCCCTCTTTCAGCTAATGTTTCTCATGCCGGAGCCTCTGTAGATCTGGCTATTTTCTCACTTCACTTGGCCGGGATTTCTTCTATTTTAGGGGCAGTAAATTTCATTACTACAATTATTAATATGCGATCAAATGGGATTACTTTTGATCGTATGCCTTTATTTGTATGATCAGTTTTTATTACTGCTATTCTTTTACTTCTTTCTTTACCTGTATTAGCTGGAGCTATTACTATATTATTAACCGATCGAAATATTAATACTTCTTTTTTTGACCCCGCCGGTGGGGGAGACCCAATTTTATACCAACATTTATTTTGATTTTTGG</a:t>
            </a:r>
          </a:p>
          <a:p>
            <a:pPr marL="133350" algn="ctr">
              <a:spcAft>
                <a:spcPts val="0"/>
              </a:spcAft>
            </a:pP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Arakawae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(TC 20180601)</a:t>
            </a:r>
          </a:p>
          <a:p>
            <a:pPr marL="133350" algn="ctr">
              <a:spcAft>
                <a:spcPts val="0"/>
              </a:spcAft>
            </a:pPr>
            <a:endParaRPr lang="zh-CN" altLang="zh-CN" sz="10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TACTTTATATTTTATTTTCGGGGCATGAGCAGGGATAGTAGGAACTTCCTTAAGTATTCTTATTCGAGCTGAACTTGGCCACCCTGGGGCCCTTATCGGAAATGATCAAATTTATAATGTAATCGTAACGGCCCATGCTTTTGTTATAATTTTTTTTATAGTTATACCTATCATAATTGGTGGGTTTGGTAATTGATTAGTTCCATTAATATTAGGAGCCCCCGATATAGCTTTCCCGCGAATAAATAACATAAGTTTTTGAATATTACCACCTTCTCTTTCTTTACTTTTAATTAGAAGCCTTGTAGAAAATGGGGCGGGGACAGGTTGAACTGTATACCCCCCTCTTTCAGCTAATGTTTCTCATGCCGGAGCCTCTGTAGATCTGGCTATTTTCTCACTTCACTTGGCCGGGATTTCTTCTATTTTAGGGGCAGTAAATTTCATTACTACAATTATTAATATGCGATCAAATGGGATTACTTTTGATCGTATGCCTTTATTTGTATGATCAGTTTTTATTACTGCTATTCTTTTACTTCTTTCTTTACCTGTATTAGCTGGAGCTATTACTATATTATTAACCGATCGAAATATTAATACTTCTTTTTTTGACCCCGCCGGTGGGGGAGACCCAATTTTATACCAACATTTATTTTGATTTTTG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Arakawae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(RL 20180601)</a:t>
            </a:r>
          </a:p>
          <a:p>
            <a:pPr marL="133350" algn="ctr"/>
            <a:endParaRPr lang="zh-CN" altLang="zh-CN" sz="10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TTGGAACTTTATTTTTATTTTCGGGGCATGAGCAGGGATAGTAGGAACTTCCTTAAGTATTCTTATTCGAGCTGAACTTGGCCACCCTGGGGCCCTTATCGGAAATGATCAAATTTATAATGTAATCGTAACGGCCCATGCTTTTGTTATAATTTTTTTTATAGTTATACCTATCATAATTGGTGGGTTTGGTAATTGATTAGTTCCATTAATATTAGGAGCCCCCGATATAGCTTTCCCGCGAATAAATAACATAAGTTTTTGAATATTACCACCTTCTCTTTCTTTACTTTTAATTAGAAGCCTTGTAGAAAATGGGGCGGGGACAGGTTGAACTGTATACCCCCCTCTTTCAGCTAATGTTTCTCATGCCGGAGCCTCTGTAGATCTGGCTATTTTCTCACTTCACTTGGCCGGGATTTCTTCTATTTTAGGGGCAGTAAATTTCATTACTACAATTATTAATATGCGATCAAATGGGATTACTTTTGATCGTATGCCTTTATTTGTATGATCAGTTTTTATTACTGCTATTCTTTTACTTCTTTCTTTACCTGTATTAGCTGGAGCTATTACTATATTATTAACCGATCGAAATATTAATACTTCTTTTTTTGACCCCGCCGGTGGGGGAGACCCAATTTTATACCAACATTTATTTTGATTTTTT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Arakawae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(MS 20180601)</a:t>
            </a:r>
          </a:p>
          <a:p>
            <a:pPr marL="133350" algn="ctr"/>
            <a:endParaRPr lang="zh-CN" altLang="zh-CN" sz="10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AACTTTATATTTTATTTTTGGAGTATGGGCCGGAATGGTTGGAACTTCTTTAAGTATATTAATTCGAACTGAATTAGGTCACCCAGGAGCCTTAATTGGAAATGATCAAATTTATAACGTAATTGTTACCGCTCATGCCTTTATTATAATTTTTTTCATAGTTATACCCATTATAATTGGAGGATTTGGAAATTGACTCGTACCTTTAATATTAGGGGCCCCTGATATAGCTTTCCCCCGAATAAATAATATAAGATTTTGAATACTCCCCCCTTCAATTACTTTATTATTAATTAGAGGTTTAGTTGAAAATGGAGCAGGAACTGGCTGAACTGTTTATCCCCCCCTATCATCTAATGTATCTCATGCCGGAGCTTCTGTTGATTTAGCTATTTTTTCATTACATTTAGCTGGTATTAGATCTATTTTAGGAGCGGTTAATTTTATTACCACTATTATTAACATACGATCCTATGGAATAACTTTTGACCGAATGCCTCTATTCGTATGATCCGTATTAATTACAGCTATCTTACTTCTTTTATCTTTACCTGTATTAGCAGGAGCTATTACAATATTATTAACAGACCGAAATATTAATACTTCATTTTTTGACCCCGCAGGAGGATGAGACCCTATTTTATATCAACATTTATTTTGATTTTTTG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obsoletus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(TC 20180603)</a:t>
            </a:r>
            <a:endParaRPr lang="zh-CN" altLang="zh-CN" sz="10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marL="133350" algn="just"/>
            <a:endParaRPr lang="en-US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TTATATTTTATTTTTGGAGTATGAGCCGGAATGGTTGGAACTTCTTTAAGTATATTAATTCGAACTGAATTAGGTCACCCAGGAGCCTTAATTGGAAATGATCAAATTTATAACGTAATTGTTACCGCTCATGCCTTTATTATAATTTTTTTCATAGTTATACCCATTATAATTGGAGGGTTTGGAAATTGACTCGTACCTTTAATATTAGGGGCCCCTGATATAGCTTTCCCCCGAATAAATAATATAAGATTTTGAATACTCCCCCCTTCAATTACTTTATTATTAATTAGAGGTTTAGTTGAAAATGGAGCAGGAACTGGCTGAACTGTTTATCCCCCCCTATCATCTAATGTATCTCATGCCGGAGCTTCTGTTGATTTAGCTATTTTTTCATTACATTTAGCTGGTATTAGATCTATTTTAGGAGCGGTTAATTTTATTACCACTATTATTAACATACGATCCTATGGAATAACTTTTGACCGAATGCCTTTATTCGTATGATCCGTATTAATTACAGCTATCTTACTTCTTTTATCTTTACCTGTATTAGCAGGAGCTATTACAATATTATTAACAGACCGAAATATTAATACTTCATTTTTTGACCCCGCAGGAGGATGAGACCCTATTTTATATCAACATTTATTTTGATTTTTTGG</a:t>
            </a:r>
            <a:endParaRPr lang="zh-CN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obsoletus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(RL 20180603)</a:t>
            </a:r>
            <a:endParaRPr lang="zh-CN" altLang="zh-CN" sz="10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marL="133350" algn="just"/>
            <a:endParaRPr lang="zh-CN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75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CE28FF6-3C3E-4354-996B-8136F7FE595F}"/>
              </a:ext>
            </a:extLst>
          </p:cNvPr>
          <p:cNvSpPr/>
          <p:nvPr/>
        </p:nvSpPr>
        <p:spPr>
          <a:xfrm>
            <a:off x="0" y="304800"/>
            <a:ext cx="6858000" cy="898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AACTTTATATTTTTTATTCGGAATTTGATCAGGGTTAGTCGGATCAGCTTTAAGCATAATTATTCGAGTAGAATTAGGTCATCCTGGTGCTTTAATGGGAAATGATCAACTTTATAATGTAATTGTTACGGCTCATGCATTTATTATAATTTTTTTTATGGTAATACCAGTAATAATTGGAGGATTCGGAAATTGATTAGTACCATTAATATTAGGAGCTCCAGATATGGCCTTTCCTCGGATAAATAATATAAGATTTTGATTATTACCTCCTTCTATTACTTTATTATTAATAAGTAGATTAGTAGAAAATGGAGCTGGTACTGGATGAACAGTTTATGCCCCTCTTTCTAGAAATGTATCTCACGCAGGAGCATCTGTTGATTTAGCTATTTTTTCACTTCATTTAGCAGGGATTAGATCAATTTTAGGAGCTGTAAATTTAATTACAACTATTATTAATATACGACCTATTGGGATAACTTTAGACAAAATACCTTTATTTGTTTGATCAGTTTTAATTACTGCAGTTTTACTTCTTTTATCTTTACCTGTTTTAGCCGGAGCAATTACGATACTTTTAACTGATCGTAATATTAACACTACTTTTTTTGACCCTGCAGGAGGAGGAGATCCTATTTTATATCAACATTTATTTTGATTTTTT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Orientalis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(MS 20180604)</a:t>
            </a:r>
          </a:p>
          <a:p>
            <a:pPr marL="133350" algn="just"/>
            <a:endParaRPr lang="en-US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TTGGAACTTTATATTTTTTATTCGGAATTTGATCAGGGTTAGTCGGATCAGCTTTAAGCATAATTATTCGAGTAGAATTAGGTCATCCTGGTGCTTTAATGGGAAATGATCAACTTTATAATGTAATTGTTACGGCTCATGCATTTATTATAATTTTTTTTATGGTAATACCAGTAATAATTGGAGGATTCGGAAATTGATTAGTACCATTAATATTAGGAGCTCCAGATATGGCCTTTCCTCGGATAAATAATATAAGATTTTGATTATTACCTCCTTCTATTACTTTATTATTAATAAGTAGATTAGTAGAAAATGGAGCTGGTACTGGATGAACAGTTTATCCCCCTCTTTCTAGAAATGTATCTCACGCAGGAGCATCTGTTGATTTAGCTATTTTTTCACTTCATTTAGCAGGGATTAGATCAATTTTAGGAGCTGTAAATTTTATTACAACTATTATTAATATACGACCTATTGGGATAACTTTAGACAAAATACCTTTATTTGTTTGATCAGTTTTAATTACTGCAGTTTTACTTCTTTTATCTTTACCTGTTTTAGCCGGAGCAATTACGATACTTTTAACTGATCGTAATATTAACACTACTTTTTTTGACCCTGCAGGAGGAGGAGATCCTATTTTATATCAACATTTATTTTGATTTTTTG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Orientalis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(RL 20180604)</a:t>
            </a:r>
          </a:p>
          <a:p>
            <a:pPr marL="133350" algn="just"/>
            <a:endParaRPr lang="en-US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GACTTTATAATATTGGAACTTTATATTTTTTATTCGGAATTTGATCAGGGTTAGTCGGATCAGCTTTAAGCATAATTATTCGAGTAGAATTAGGTCATCCTGGTGCTTTAATGGGAAATGATCAACTTTATAATGTAATTGTTACGGCTCATGCATTTATTATAATTTTTTTTATGGTAATACCAGTAATAATTGGAGGATTCGGAAATTGATTAGTACCATTAATATTAGGAGCTCCAGATATGGCCTTTCCTCGGATAAATAATATAAGATTTTGATTATTACCTCCTTCTATTACTTTATTATTAATAAGTAGATTAGTAGAAAATGGAGCTGGTACTGGATGAACAGTTTATCCCCCTCTTTCTAGAAATGTATCTCACGCAGGAGCATCTGTTGATTTAGCTATTTTTTCACTTCATTTAGCAGGGATTAGATCAATTTTAGGAGCTGTAAATTTTATTACAACTATTATTAATATACGACCTATTGGGATAACTTTAGACAAAATACCTTTATTTGTTTGATCAGTTTTAATTACTGCAGTTTTACTTCTTTTATCTTTACCTGTTTTAGCCGGAGCAATTACGATACTTTTAACTGATCGTAATATTAACACTACTTTTTTTGACCCTGCAGGAGGAGGAGATCCTATTTTATATCAACATTTATTTTGATTTTTT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Orientalis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(LC 20180604)</a:t>
            </a:r>
          </a:p>
          <a:p>
            <a:pPr marL="133350" algn="just"/>
            <a:endParaRPr lang="en-US" altLang="zh-CN" sz="1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TACCTTATATTTTATTTTTGGAGCTTGAGCTGGTATAGTAGGAACATCTTTAAGAATTTTAATTCGTACAGAATTAAGACATCCAGGAGCTCTAATTGGAAATGACCAAATTTATAATGTTATTGTAACTGCCCACGCTTTTGTAATAATTTTTTTCATAGTAATACCCATCATAATTGGAGGATTTGGAAATTGATTAGTTCCTTTAATATTAGGAGCTCCAGATATAGCTTTTCCTCGAATAAATAATATAAGTTTTTGACTATTACCCCCTTCAATTTCATTACTATTAATTAGAAGCTTAGTTGAAAATGGAGCCGGTACTGGATGAACTGTATACCCTCCTTTATCGGCTAACATATCTCACCCAGGAGCTTCTGTAGATTTAGCAATTTTTTCCCTTCATCTTGCAGGGATTTCTTCAATTTTAGGAGCCATTAATTTTATTTCTACAATCATAAATATACGACCTATTGGTATATCTTATCACCAAATACCTTTATTTGTATGATCAGTATTTATTACTGCTATTCTTTTACTTTTATCTCTTCCAGTTCTAGCCGGAGCTATTACTATACTTTTAACAGATCGAAATATTAATACACTTTCTTTGACCCAACAGGAGGAGGAGACCCAATTTTATACCAACATTTATTTTGATTTTTT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Peregrinus</a:t>
            </a:r>
            <a:r>
              <a:rPr lang="en-US" altLang="zh-CN" sz="1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 20180606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33350" algn="just"/>
            <a:endParaRPr lang="en-US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TACCTTATATTTTATTTTTGGAGCTTGAGCTGGTATAGTAGGAACATCTTTAAGAATTTTAATTCGTACAGAATTAAGACATCCAGGAGCTCTAATTGGAAATGACCAAATTTATAATGTTATTGTAACTGCCCACGCTTTTGTAATAATTTTTTTCATAGTAATACCCATCATAATTGGAGGATTTGGAAATTGATTAGTTCCTTTAATATTAGGAGCTCCAGATATAGCTTTTCCTCGAATAAATAATATAAGTTTTTGACTATTACCCCCTTCAATTTCATTACTATTAATTAGAAGCTTAGTTGAAAATGGAGCCGGTACTGGATGAACTGTATACCCTCCTTTATCGGCTAACATATCTCACCCAGGAGCTTCTGTAGATTTAGCAATTTTTTCCCTTCATCTTGCAGGGATTTCTTCAATTTTAGGAGCCATTAATTTTATTTCTACAATCATAAATATACGACCTATTGGTATATCTTATCACCAAATACCTTTATTTGTATGATCAGTATTTATTACTGCTATTCTTTTACTTTTATCTCTTCCAGTTCTAGCCGGAGCTATTACTATACTTTTAACAGATCGAAATATTAATACTACTTTCTTTGACCCAACAGGAGGAGGAGACCCAATTTTATACCAACATTTATTTTGATTTTTTG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Peregrinus</a:t>
            </a:r>
            <a:r>
              <a:rPr lang="en-US" altLang="zh-CN" sz="1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 20180606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33350" algn="just"/>
            <a:endParaRPr lang="zh-CN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E0BF37F-BD48-4608-81C4-36ABB480E180}"/>
              </a:ext>
            </a:extLst>
          </p:cNvPr>
          <p:cNvSpPr txBox="1"/>
          <p:nvPr/>
        </p:nvSpPr>
        <p:spPr>
          <a:xfrm>
            <a:off x="152400" y="27801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Appendix D</a:t>
            </a:r>
            <a:endParaRPr lang="zh-CN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80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5935D8A9-C1CD-4C4B-90C1-6356429FE92F}"/>
              </a:ext>
            </a:extLst>
          </p:cNvPr>
          <p:cNvSpPr txBox="1"/>
          <p:nvPr/>
        </p:nvSpPr>
        <p:spPr>
          <a:xfrm>
            <a:off x="147392" y="-4762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Appendix D</a:t>
            </a:r>
            <a:endParaRPr lang="zh-CN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CE28FF6-3C3E-4354-996B-8136F7FE595F}"/>
              </a:ext>
            </a:extLst>
          </p:cNvPr>
          <p:cNvSpPr/>
          <p:nvPr/>
        </p:nvSpPr>
        <p:spPr>
          <a:xfrm>
            <a:off x="0" y="224998"/>
            <a:ext cx="6858000" cy="863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TACATTATATTTTATTTTTGGTGTTTGAGCAGGAATAGTAGGGACTTCTCTAAGAATTCTTATTCGAGCTGAATTAGGTCATCCTGGTGCTTTAATTGGTAATGATCAAATTTATAATGTTATTGTTACTGCACATGCTTTTATTATAATTTTTTTCATAATTATGCCTATTATAATTGGAGGATTTGGTAATTGATTAGTGCCTTTAATATTAGGGGCACCAGATATAGCTTTTCCTCGAATAAATAATATAAGTTTTTGACTATTACCTCCTTCATTATCTCTATTATTAATTAGAAGTTTAGTAGAAAATGGGGCAGGAACTGGTTGAACAGTTTATCCTCCTTTATCTGCGAATGTTTCTCATGCAGGAGCTTCTGTAGATTTAGCTATTTTTTCTTTACATTTAGCAGGTATTTCTTCTATTTTAGGAGCAGTTAATTTTATTACTACTATTATTAATATACGATCTAATGGAATTTCATTAGATCGAATGCCTTTATTTGTTAGATCAGTTTTAATTACAGCTATTCTTTTACTACTTTCTTTACCTGTTCTAGCTGGAGCTATTACTATACTATTAACTGACCGTAATATTAATACTTCATTCTTTGACCCTGCAGGAGGGGGAGACCCTATTCTTTACCAACATTTATTTTGATTTTTT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Oxystoma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(HK 20180605)</a:t>
            </a:r>
          </a:p>
          <a:p>
            <a:pPr marL="133350" algn="just"/>
            <a:endParaRPr lang="en-US" altLang="zh-CN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TACATTATATTTTATTTTTGGTGTTTGAGCAGGAATAGTAGGGACTTCTCTAAGAATTCTTATTCGAGCTGAATTAGGTCATCCTGGTGCTTTAATTGGTAATGATCAAATTTATAATGTTATTGTTACTGCACATGCTTTTATTATAATTTTTTTCATAATTATGCCTATTATAATTGGAGGATTTGGTAATTGATTAGTGCCTTTAATATTAGGGGCACCAGATATAGCTTTTCCTCGAATAAATAATATAAGTTTTTGACTATTACCTCCTTCATTATCTCTATTATTAATTAGAAGTTTAGTAGAAAATGGGGCAGGAACTGGTTGAACAGTTTATCCTCCTTTATCTGCGAATGTTTCTCATGCAGGAGCTTCTGTAGATTTAGCTATTTTTTCTTTACATTTAGCAGGTATTTCTTCTATTTTAGGAGCAGTTAATTTTATTACTACTATTATTAATATACGATCTAATGGAATTTCATTTGATCGAATGCCTTTATTTGTTTGATCAGTTTTAATTACAGCTATTCTTTTACTACTTTCTTTACCTGTTCTAGCTGGAGCTATTACTATACTATTAACTGACCGTAATATTAATACTTCATTCTTTGACCCTGCAGGAGGGGGAGACCCTATTCTTTACCAACATTTATTTTGATTTTTT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Oxystoma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(LC 20180605)</a:t>
            </a:r>
          </a:p>
          <a:p>
            <a:pPr marL="133350" algn="ctr"/>
            <a:endParaRPr lang="en-US" altLang="zh-CN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TACATTATATTTTATTTTTGGTGTTTGAGCAGGAATAGTAGGGACTTCTCTAAGAATTCTTATTCGAGCTGAATTAGGTCATCCTGGTGCTTTAATTGGTAATGATCAAATTTATAATGTTATTGTTACTGCACATGCTTTTATTATAATTTTTTTCATAATTATGCCTATTATAATTGGAGGATTTGGTAATTGATTAGTGCCTTTAATATTAGGGGCACCAGATATAGCTTTTCCTCGAATAAATAATATAAGTTTTTGACTATTACCTCCTTCATTATCTCTATTATTAATTAGAAGTTTAGTAGAAAATGGGGCAGGAACTGGTTGAACAGTTTATCCTCCTTTATCTGCGAATGTTTCTCATGCAGGAGCTTCTGTAGATTTAGCTATTTTTTCTTTACATTTAGCAGGTATTTCTTCTATTTTAGGAGCAGTTAATTTTATTACTACTATTATTAATATACGATCTAATGGAATTTCATTTGATCGAATGCCTTTATTTGTTTGATCAGTTTTAATTACAGCTATTCTTTTACTACTTTCTTTACCTGTTCTAGCTGGAGCTATTACTATACTATTAACTGACCGTAATATTAATACTTCATTCTTTGACCCTGCAGGAGGGGGAGACCCTATTCTTTACCAACATTTATTTT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Oxystoma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(MS 20180605)</a:t>
            </a:r>
          </a:p>
          <a:p>
            <a:pPr marL="133350" algn="just"/>
            <a:endParaRPr lang="en-US" altLang="zh-CN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TGGTACATTATATTTTATTTTTGGTGTTTGAGCAGGAATAGTGGGGACTTCTCTAAGAATTCTTATTCGAGCTGAATTAGGTCATCCTGGTGCTTTAATTGGCAATGATCAAATTTATAATGTTATTGTTACTGCACATGCTTTTATTATAATTTTTTTCATAATTATACCTATTATAATTGGAGGATTTGGTAATTGATTAGTGCCTTTAATATTAGGGGCACCAGATATAGCTTTTCCTCGAATAAATAATATAAGTTTTTGACTATTGCCTCCTTCATTATCTCTATTATTAATTAGAAGTTTAGTAGAAAATGGAGCAGGAACTGGTTGAACAGTTTATCCTCCTTTATCTGCGAATGTTTCTCATGCGGGAGCTTCTGTAGATTTAGCTATTTTTTCTTTACATTTAGCAGGTATTTCTTCTATTTTAGGGGCAGTTAATTTTATTACTACTATTATTAATATACGATCTAATGGAATTTCATTTGATCGAATGCCTTTATTTGTTTGATCAGTTTTAATTACAGCTATTCTTTTACTACTTTCTTTACCTGTTCTAGCTGGAGCTATTACTATATTATTAACTGACCGTAATATTAATACTTCATTCTTTGACCCTGCAGGAGGAGGAGACCCTATTCTTTACCAACATTTGTTTTGATTTTTTG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Oxystoma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(RL 20180605)</a:t>
            </a:r>
          </a:p>
          <a:p>
            <a:pPr marL="133350" algn="just"/>
            <a:endParaRPr lang="en-US" altLang="zh-CN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TACATTATATTTTATTTTTGGTGTTTGAGCAGGAATAGTAGGGACTTCTCTAAGAATTCTTATTCGAGCTGAATTAGGTCATCCTGGTGCTTTAATTGGTAATGATCAAATTTATAATGTTATTGTTACTGCACATGCTTTTATTATAATTTTTTTCATAATTATACCTATTATAATTGGAGGATTTGGTAATTGATTAGTGCCTTTGATATTAGGAGCGCCAGATATAGCTTTTCCTCGAATAAATAATATAAGTTTTTGATTATTACCTCCTTCGTTATCTCTATTATTAATTAGAAGTTTAGTAGAAAATGGGGCAGGAACTGGTTGAACAGTTTACCCTCCTTTATCCGCGAATGTTTCTCATGCAGGAGCTTCTGTAGATTTAGCTATTTTTTCTTTACATTTAGCAGGTATTTCTTCTATTTTAGGAGCAGTTAATTTTATTACTACTATTATTAATATACGATCTAATGGAATTTCATTTGATCGAATGCCTTTATTTGTTTGATCAGTTTTAATTACAGCTATTCTTTTACTACTTTCTTTACCTGTTCTAGCTGGAGCTATTACTATATTATTAACTGACCGTAATATTAATACTCATTCTTTGACCCTGCAGGAGGGGGAGACCCTATTCTTTACCAACATTTATTTTGATTTTTTG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Oxystoma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(TC 20180605)</a:t>
            </a:r>
          </a:p>
          <a:p>
            <a:pPr marL="133350" algn="just"/>
            <a:endParaRPr lang="zh-CN" altLang="zh-CN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22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5935D8A9-C1CD-4C4B-90C1-6356429FE92F}"/>
              </a:ext>
            </a:extLst>
          </p:cNvPr>
          <p:cNvSpPr txBox="1"/>
          <p:nvPr/>
        </p:nvSpPr>
        <p:spPr>
          <a:xfrm>
            <a:off x="147392" y="-4762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Appendix D</a:t>
            </a:r>
            <a:endParaRPr lang="zh-CN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CE28FF6-3C3E-4354-996B-8136F7FE595F}"/>
              </a:ext>
            </a:extLst>
          </p:cNvPr>
          <p:cNvSpPr/>
          <p:nvPr/>
        </p:nvSpPr>
        <p:spPr>
          <a:xfrm>
            <a:off x="0" y="148798"/>
            <a:ext cx="6858000" cy="847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AACTTTATATTTTATTTTTGGAGCTTGAGCAGGAATAGTAGGTACTTCTCTAAGTATTTTAATTCGTGCTGAATTAGGACACCCAGGAGCTTTAATTGGAAATGATCAAATTTATAATGTCATTGTAACAGCCCATGCTTTTATTATAATTTTTTTTATAGTTATACCTATTATAATTGGAGGATTTGGTAACTGATTAGTTCCTTTAATATTAGGAGCCCCAGACATAGCTTTCCCTCGTATAAATAATATAAGATTTTGAATACTTCCCCCTTCACTATCTTTATTACTTATTAGAAGTTTAGTAGAAAATGGGGCAGGAACTGGATGAACTGTTTACCCTCCTTTGTCAGCTAATGTTTCGCATGCAGGAGCTTCTGTAGATTTAGCAATTTTTTCTTTACATTTAGCTGGTATTTCTTCAATCTTAGGGGCTATTAACTTCATTACTACAATTATTAATATACGATCTAACGGTATTTCTTTCGACCGAATACCTTTATTTGTTTGGTCTGTTTTTATTACAGCCATTTTATTATTATTATCATTACCTGTATTAGCAGGAGCAATCACAATACTTTTAACAGATCGTAATATTAATACATCTTTTTTTGACCCTGCTGGAGGAGGAGACCCTATTCTTTACCAACATTTATTTTGATTTTTCTTTG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homotomus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(TC 20180602)</a:t>
            </a:r>
          </a:p>
          <a:p>
            <a:pPr marL="133350" algn="just"/>
            <a:endParaRPr lang="en-US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AACTTTATATTTTATTTTCTGAGCGTGGGCAGGATTAATAGGAACTTCTCTAAGAATTTTAATTCGATTAGAATTAGGACATCCCGGGTCATTATTAGGAAATGATCAAATTTATAATGTAGTTGTTACTGCTCATGCATTTATTATAATTTTTTTCATAGTTATACCAATTATAATTGGAGGGTTTGGAAATTGACTGGTTCCTTTAATATTAGGAGCCCCAGACATAGCTTTTCCTCGTATGAATAATATAAGTTTTTGAATGTTACCCCCTTCGATTTCTCTATTATTAGCTAGAAGTTTAGTAGAAAATGGAGCTGGAACAGGATGAACAGTGTATCCTCCTTTATCCTCTAATATTTCACATATAGGTTCATCTGTAGATTTAGCTATTTTTTCTCTTCATTTAGCGGGAATTTCTTCTATTTTAGGGGCTGTAAATTTTATTACTACTATTATTAACATACGTTCCGCCGGTCTTTCATATGAACGAATACCTTTATTTGTCTGATCTGTATTAATTACAGCTATTTTATTACTTTTATCTTTACCTGTATTAGCAGGAGCTATTACTATACTTTTAACAGATCGAAATTTTAACACTTCATTTTTTGACCCCGCAGGAGGATGAGACCCAATTTTATATCAACATTTATTTTGATTTTTTG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nipponensis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(HK 20180607)</a:t>
            </a:r>
          </a:p>
          <a:p>
            <a:pPr marL="133350" algn="just"/>
            <a:endParaRPr lang="en-US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GACTTTATATTTTATTTTCGGAGCGTGGGCAGGATTAATAGGAACTTCCCTAAGAATTTTAATTCGATTAGAATTAGGACATCCCGGGTCATTATTAGGAAATGATCAAATTTATAATGTAGTTGTTACTGCTCATGCATTTATTATAATTTTTTTCATAGTTATACCAATTATAATTGGGGGGTTTGGAAATTGACTAGTTCCTTTAATATTAGGGGCTCCAGACATAGCTTTCCCTCGTATAAATAATATAAGTTTTTGAATATTACCCCCTTCAATTTCTCTATTATTAGCTAGAAGTTTAGTAGAAAATGGAGCTGGAACAGGATGAACAGTGTATCCCCCTTTATCCTCTAATATTTCACATATAGGTTCATCTGTAGATTTAGCTATTTTTTCTCTTCATTTAGCGGGAATTTCTTCTATTTTAGGGGCTGTAAATTTTATTACTACTATTATTAACATACGTTCCGCCGGTCTTTCATATGAACGAATACCTTTATTTGTCTGATCTGTATTAATTACAGCTATTTTATTACTTTTATCTTTACCTGTATTAGCAGGAGCTATTACTATACTTTTAACAGATCGAAATTTTAACACTTCATTTTTT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nipponensis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(LC 20180607)</a:t>
            </a:r>
          </a:p>
          <a:p>
            <a:pPr marL="133350" algn="just"/>
            <a:endParaRPr lang="en-US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AACATTATATTTTATTTTCTGAGCGTGGGCAGGATTAATAGGAACTTCTCTAAGAATTTTAATTCGATTAGAATTAGGACATCCCGGGTCATTATTAGGAAATGATCAAATTTATAATGTAGTTGTTACTGCTCATGCATTTATTATAATTTTTTTCATAGTTATACCAATTATAATTGGAGGGTTTGGAAATTGACTGGTTCCTTTAATATTAGGAGCCCCAGACATAGCTTTTCCTCGTATGAATAATATAAGTTTTTGAATGTTACCCCCTTCGATTTCTCTATTATTAGCTAGAAGTTTAGTAGAAAATGGAGCTGGAACAGGATGAACAGTGTATCCTCCTTTATCCTCTAATATTTCACATATAGGTTCATCTGTAGATTTAGCTATTTTTTCTCTTCATTTAGCGGGAATTTCTTCTATTTTAGGGGCTGTAAATTTTATTACTACTATTATTAACATACGTTCCGCCGGTCTTTCATATGAACGAATACCTTTATTTGTCTGATCTGTATTAATTACAGCTATTTTATTACTTTTATCTTTACCTGTATTAGCAGGAGCTATTACTATACTTTTAACAGATCGAAATTTTAACACTTCATTTTTTGACCCCGCAGGAGGATGAGACCCAATTCTTTACCAACATTTATTTTGATTTTTT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nipponensis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(MS 20180607)</a:t>
            </a:r>
          </a:p>
          <a:p>
            <a:pPr marL="133350" algn="just"/>
            <a:endParaRPr lang="en-US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GAACTTTATATTTTATTTTCTGAGCGTGGGCAGGATTAATAGGAACTTCTCTAAGAATTTTAATTCGATTAGAATTAGGACATCCCGGGTCATTATTAGGAAATGATCAAATTTATAATGTAGTTGTTACTGCTCATGCATTTATTATAATTTTTTTCATAGTTATACCAATTATAATTGGAGGGTTTGGAAATTGACTGGTTCCTTTAATATTAGGAGCCCCAGACATAGCTTTTCCTCGTATGAATAATATAAGTTTTTGAATGTTACCCCCTTCGATTTCTCTATTATTAGCTAGAAGTTTAGTAGAAAATGGAGCTGGAACAGGATGAACAGTGTATCCTCCTTTATCCTCTAATATTTCACATATAGGTTCATCTGTAGATTTAGCTATTTTTTCTCTTCATTTAGCGGGAATTTCTTCTATTTTAGGGGCTGTAAATTTTATTACTACTATTATTAACATACGTTCCGCCGGTCTTTCATATGAACGAATACCTTTATTTGTCTGATCTGTATTAATTACAGCTATTTTATTACTTTTATCTTTACCTGTATTAGCAGGAGCTATTACTATACTTTTAACAGATCGAAATTTTAACACTTCATTTTTTGACCCCGCAGGAGGATGAGACCCAATTTTATATCAACATTTATTTTGATTTTTTG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nipponensis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(RL 20180607)</a:t>
            </a:r>
          </a:p>
        </p:txBody>
      </p:sp>
    </p:spTree>
    <p:extLst>
      <p:ext uri="{BB962C8B-B14F-4D97-AF65-F5344CB8AC3E}">
        <p14:creationId xmlns:p14="http://schemas.microsoft.com/office/powerpoint/2010/main" val="77048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5935D8A9-C1CD-4C4B-90C1-6356429FE92F}"/>
              </a:ext>
            </a:extLst>
          </p:cNvPr>
          <p:cNvSpPr txBox="1"/>
          <p:nvPr/>
        </p:nvSpPr>
        <p:spPr>
          <a:xfrm>
            <a:off x="147392" y="-4762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Appendix D</a:t>
            </a:r>
            <a:endParaRPr lang="zh-CN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CE28FF6-3C3E-4354-996B-8136F7FE595F}"/>
              </a:ext>
            </a:extLst>
          </p:cNvPr>
          <p:cNvSpPr/>
          <p:nvPr/>
        </p:nvSpPr>
        <p:spPr>
          <a:xfrm>
            <a:off x="0" y="229374"/>
            <a:ext cx="6858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ATTGGGACTTTATATTTTATTTTCGGAGCGTGGGCAGGATTAATAGGAACTTCCCTAAGAATTTTAATTCGATTAGAATTAGGACATCCCGGGTCATTATTAGGAAATGATCAAATTTATAATGTAGTTGTTACTGCTCATGCATTTATTATAATTTTTTTCATAGTTATACCAATTATAATTGGGGGGTTTGGAAATTGACTAGTTCCTTTAATATTAGGGGCTCCAGACATAGCTTTCCCTCGTATAAATAATATAAGTTTTTGAATATTACCCCCTTCAATTTCTCTATTATTAGCTAGAAGTTTAGTAGAAAATGGAGCTGGAACAGGATGAACAGTGTATCCCCCTTTATCCTCTAATATTTCACATATAGGTTCATCTGTAGATTTAGCTATTTTTTCTCTTCATTTAGCGGGAATTTCTTCTATTTTAGGGGCTGTAAATTTTATTACTACTATTATTAACATACGTTCCGCCGGTCTTTCATATGAACGAATACCTTTATTTGTCTGATCTGTATTAATTACAGCTATTTTATTACTTTTATCTTTACCTGTATTAGCAGGAGCTATTACTATACTTTTAACAGATCGAAATTTTAACACTTCATTTTTTGACCCCGCAGGAGGAGGAGACCCAATTCTATACCAACATTTATTTTGATTCTTTG</a:t>
            </a:r>
          </a:p>
          <a:p>
            <a:pPr marL="133350" algn="ctr"/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</a:t>
            </a:r>
            <a:r>
              <a:rPr lang="zh-CN" altLang="en-US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zh-CN" sz="1000" b="1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nipponensis</a:t>
            </a:r>
            <a:r>
              <a:rPr lang="en-US" altLang="zh-CN" sz="10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(TC 20180607)</a:t>
            </a:r>
          </a:p>
          <a:p>
            <a:pPr marL="133350" algn="ctr"/>
            <a:endParaRPr lang="en-US" altLang="zh-CN" sz="10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AAGAACCTGCGGATGAGGCAAGCTTATCAATTCGGTTTCAGGAGGCTATTGATAATAAATTTAGACAACACGACCCAGAACGCTTAAAAACATTTGAACATAGAAATCAACGTAGAGATGAGGACCGATTTTATATTTTACTGATGATTGCCGCTTCAGATACATTTAATACACGCGTATCGTGGTCAAATCCATATCCATGTTTACGGGGAACGTTGATGGCTTCTGAAACGAAGCTCGGCGATGTTTATTCAATGATGCGATCGTGGTATGACTGGAGCGTTAGACCCACATATACTCCCTATGAAAAATCGAGAGAACAAGAAAAATATATATACGGCAGAGTTAACCTATTCGATTACGTCGCCGAACCTGGAACAAAGATAATACATTGGGAGTATAAGTTAAATCAACAGACTAAGGACATCACTTATGAGCAAGGCAACCCTTGCGACTTATTCCCGGATGATGATGAGGCCATCGTGACGAAGTTTGACGATGTGGCGTATGGACAAATGGTGAGTGATTTGATAAACGGCGGCTGGGATCAGGAAAGATTTAAAATGCATAAAATCCTCAAGTCACAAGGAAATGTTTTAACGATAGATTTCGAAAAGGATGCTAAGTTAACATCTAATGAGGGAGTCACGATGCCTGAATATTTTGACAAGTGGATAATAGCACCAATGTTTAACGCTAAATTGCGAATCAAACATAGTGAAATCGCACAACGACGGAA</a:t>
            </a:r>
            <a:endParaRPr lang="zh-CN" altLang="zh-CN" sz="1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algn="ctr"/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</a:t>
            </a:r>
            <a:r>
              <a:rPr lang="zh-CN" altLang="en-US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1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VP2 of BTV-1 (TC201807)</a:t>
            </a:r>
          </a:p>
          <a:p>
            <a:pPr marL="133350" algn="just"/>
            <a:endParaRPr lang="en-US" altLang="zh-CN" sz="11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</TotalTime>
  <Words>252</Words>
  <Application>Microsoft Office PowerPoint</Application>
  <PresentationFormat>A4 纸张(210x297 毫米)</PresentationFormat>
  <Paragraphs>67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Arial</vt:lpstr>
      <vt:lpstr>Calibri</vt:lpstr>
      <vt:lpstr>Calibri Light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zhiyong ma</dc:creator>
  <cp:lastModifiedBy>jazer</cp:lastModifiedBy>
  <cp:revision>20</cp:revision>
  <dcterms:created xsi:type="dcterms:W3CDTF">2019-12-31T01:52:59Z</dcterms:created>
  <dcterms:modified xsi:type="dcterms:W3CDTF">2021-02-01T09:34:28Z</dcterms:modified>
</cp:coreProperties>
</file>