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 snapToGrid="0">
      <p:cViewPr varScale="1">
        <p:scale>
          <a:sx n="50" d="100"/>
          <a:sy n="50" d="100"/>
        </p:scale>
        <p:origin x="23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4DFA-4C7E-40F7-AF72-6C39011CFD73}" type="datetimeFigureOut">
              <a:rPr lang="zh-CN" altLang="en-US" smtClean="0"/>
              <a:t>2021-02-01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B85D3-84AF-4C79-A4D6-5CC7B1CC9A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9466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4DFA-4C7E-40F7-AF72-6C39011CFD73}" type="datetimeFigureOut">
              <a:rPr lang="zh-CN" altLang="en-US" smtClean="0"/>
              <a:t>2021-02-01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B85D3-84AF-4C79-A4D6-5CC7B1CC9A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0804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4DFA-4C7E-40F7-AF72-6C39011CFD73}" type="datetimeFigureOut">
              <a:rPr lang="zh-CN" altLang="en-US" smtClean="0"/>
              <a:t>2021-02-01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B85D3-84AF-4C79-A4D6-5CC7B1CC9A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164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4DFA-4C7E-40F7-AF72-6C39011CFD73}" type="datetimeFigureOut">
              <a:rPr lang="zh-CN" altLang="en-US" smtClean="0"/>
              <a:t>2021-02-01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B85D3-84AF-4C79-A4D6-5CC7B1CC9A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012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4DFA-4C7E-40F7-AF72-6C39011CFD73}" type="datetimeFigureOut">
              <a:rPr lang="zh-CN" altLang="en-US" smtClean="0"/>
              <a:t>2021-02-01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B85D3-84AF-4C79-A4D6-5CC7B1CC9A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7343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4DFA-4C7E-40F7-AF72-6C39011CFD73}" type="datetimeFigureOut">
              <a:rPr lang="zh-CN" altLang="en-US" smtClean="0"/>
              <a:t>2021-02-01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B85D3-84AF-4C79-A4D6-5CC7B1CC9A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264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4DFA-4C7E-40F7-AF72-6C39011CFD73}" type="datetimeFigureOut">
              <a:rPr lang="zh-CN" altLang="en-US" smtClean="0"/>
              <a:t>2021-02-01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B85D3-84AF-4C79-A4D6-5CC7B1CC9A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3056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4DFA-4C7E-40F7-AF72-6C39011CFD73}" type="datetimeFigureOut">
              <a:rPr lang="zh-CN" altLang="en-US" smtClean="0"/>
              <a:t>2021-02-01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B85D3-84AF-4C79-A4D6-5CC7B1CC9A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6314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4DFA-4C7E-40F7-AF72-6C39011CFD73}" type="datetimeFigureOut">
              <a:rPr lang="zh-CN" altLang="en-US" smtClean="0"/>
              <a:t>2021-02-01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B85D3-84AF-4C79-A4D6-5CC7B1CC9A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1097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4DFA-4C7E-40F7-AF72-6C39011CFD73}" type="datetimeFigureOut">
              <a:rPr lang="zh-CN" altLang="en-US" smtClean="0"/>
              <a:t>2021-02-01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B85D3-84AF-4C79-A4D6-5CC7B1CC9A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18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4DFA-4C7E-40F7-AF72-6C39011CFD73}" type="datetimeFigureOut">
              <a:rPr lang="zh-CN" altLang="en-US" smtClean="0"/>
              <a:t>2021-02-01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B85D3-84AF-4C79-A4D6-5CC7B1CC9A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935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A4DFA-4C7E-40F7-AF72-6C39011CFD73}" type="datetimeFigureOut">
              <a:rPr lang="zh-CN" altLang="en-US" smtClean="0"/>
              <a:t>2021-02-01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B85D3-84AF-4C79-A4D6-5CC7B1CC9A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739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5935D8A9-C1CD-4C4B-90C1-6356429FE92F}"/>
              </a:ext>
            </a:extLst>
          </p:cNvPr>
          <p:cNvSpPr txBox="1"/>
          <p:nvPr/>
        </p:nvSpPr>
        <p:spPr>
          <a:xfrm>
            <a:off x="0" y="0"/>
            <a:ext cx="941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Appendix D</a:t>
            </a:r>
            <a:endParaRPr lang="zh-CN" altLang="zh-C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BCE28FF6-3C3E-4354-996B-8136F7FE595F}"/>
              </a:ext>
            </a:extLst>
          </p:cNvPr>
          <p:cNvSpPr/>
          <p:nvPr/>
        </p:nvSpPr>
        <p:spPr>
          <a:xfrm>
            <a:off x="0" y="276999"/>
            <a:ext cx="6858000" cy="861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3350" algn="just">
              <a:spcAft>
                <a:spcPts val="0"/>
              </a:spcAft>
            </a:pPr>
            <a:r>
              <a:rPr lang="en-US" altLang="zh-CN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zh-CN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TACTTTATATTTTATTTTCGGGGCATGAGCAGGGATAGTAGGAACTTCCTTAAGTATTCTTATTCGAGCTGAACTTGGCCACCCTGGGGCCCTTATCGGAAATGATCAAATTTATAATGTAATCGTAACGGCCCATGCTTTTGTTATAATTTTTTTTATAGTTATACCTATCATAATTGGTGGGTTTGGTAATTGATTAGTTCCATTAATATTAGGAGCCCCCGATATAGCTTTCCCGCGAATAAATAACATAAGTTTTTGAATATTACCACCTTCTCTTTCTTTACTTTTAATTAGAAGCCTTGTAGAAAATGGGGCGGGGACAGGTTGAACTGTATACCCCCCTCTTTCAGCTAATGTTTCTCATGCCGGAGCCTCTGTAGATCTGGCTATTTTCTCACTTCACTTGGCCGGGATTTCTTCTATTTTAGGGGCAGTAAATTTCATTACTACAATTATTAATATGCGATCAAATGGGATTACTTTTGATCGTATGCCTTTATTTGTATGATCAGTTTTTATTACTGCTATTCTTTTACTTCTTTCTTTACCTGTATTAGCTGGAGCTATTACTATATTATTAACCGATCGAAATATTAATACTTCTTTTTTTGACCCCGCCGGTGGGGGAGACCCAATTTTATACCAACATTTATTTTGATTTTTGG</a:t>
            </a:r>
          </a:p>
          <a:p>
            <a:pPr marL="133350" algn="ctr">
              <a:spcAft>
                <a:spcPts val="0"/>
              </a:spcAft>
            </a:pPr>
            <a:r>
              <a:rPr lang="en-US" altLang="zh-CN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en-US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000" b="1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zh-CN" sz="1000" b="1" i="1" kern="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Arakawae</a:t>
            </a:r>
            <a:r>
              <a:rPr lang="en-US" altLang="zh-CN" sz="1000" b="1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(TC 20180601)</a:t>
            </a:r>
          </a:p>
          <a:p>
            <a:pPr marL="133350" algn="ctr">
              <a:spcAft>
                <a:spcPts val="0"/>
              </a:spcAft>
            </a:pPr>
            <a:endParaRPr lang="zh-CN" altLang="zh-CN" sz="1000" kern="100" dirty="0">
              <a:latin typeface="等线" panose="02010600030101010101" pitchFamily="2" charset="-122"/>
              <a:cs typeface="Times New Roman" panose="02020603050405020304" pitchFamily="18" charset="0"/>
            </a:endParaRPr>
          </a:p>
          <a:p>
            <a:pPr marL="133350" algn="just">
              <a:spcAft>
                <a:spcPts val="0"/>
              </a:spcAft>
            </a:pPr>
            <a:r>
              <a:rPr lang="en-US" altLang="zh-CN" sz="11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zh-CN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TACTTTATATTTTATTTTCGGGGCATGAGCAGGGATAGTAGGAACTTCCTTAAGTATTCTTATTCGAGCTGAACTTGGCCACCCTGGGGCCCTTATCGGAAATGATCAAATTTATAATGTAATCGTAACGGCCCATGCTTTTGTTATAATTTTTTTTATAGTTATACCTATCATAATTGGTGGGTTTGGTAATTGATTAGTTCCATTAATATTAGGAGCCCCCGATATAGCTTTCCCGCGAATAAATAACATAAGTTTTTGAATATTACCACCTTCTCTTTCTTTACTTTTAATTAGAAGCCTTGTAGAAAATGGGGCGGGGACAGGTTGAACTGTATACCCCCCTCTTTCAGCTAATGTTTCTCATGCCGGAGCCTCTGTAGATCTGGCTATTTTCTCACTTCACTTGGCCGGGATTTCTTCTATTTTAGGGGCAGTAAATTTCATTACTACAATTATTAATATGCGATCAAATGGGATTACTTTTGATCGTATGCCTTTATTTGTATGATCAGTTTTTATTACTGCTATTCTTTTACTTCTTTCTTTACCTGTATTAGCTGGAGCTATTACTATATTATTAACCGATCGAAATATTAATACTTCTTTTTTTGACCCCGCCGGTGGGGGAGACCCAATTTTATACCAACATTTATTTTGATTTTTGG</a:t>
            </a:r>
          </a:p>
          <a:p>
            <a:pPr marL="133350" algn="ctr"/>
            <a:r>
              <a:rPr lang="en-US" altLang="zh-CN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en-US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000" b="1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zh-CN" sz="1000" b="1" i="1" kern="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Arakawae</a:t>
            </a:r>
            <a:r>
              <a:rPr lang="en-US" altLang="zh-CN" sz="1000" b="1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(RL 20180601)</a:t>
            </a:r>
          </a:p>
          <a:p>
            <a:pPr marL="133350" algn="ctr"/>
            <a:endParaRPr lang="zh-CN" altLang="zh-CN" sz="1000" kern="100" dirty="0">
              <a:latin typeface="等线" panose="02010600030101010101" pitchFamily="2" charset="-122"/>
              <a:cs typeface="Times New Roman" panose="02020603050405020304" pitchFamily="18" charset="0"/>
            </a:endParaRPr>
          </a:p>
          <a:p>
            <a:pPr marL="133350" algn="just">
              <a:spcAft>
                <a:spcPts val="0"/>
              </a:spcAft>
            </a:pPr>
            <a:r>
              <a:rPr lang="en-US" altLang="zh-CN" sz="11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zh-CN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ATTGGAACTTTATTTTTATTTTCGGGGCATGAGCAGGGATAGTAGGAACTTCCTTAAGTATTCTTATTCGAGCTGAACTTGGCCACCCTGGGGCCCTTATCGGAAATGATCAAATTTATAATGTAATCGTAACGGCCCATGCTTTTGTTATAATTTTTTTTATAGTTATACCTATCATAATTGGTGGGTTTGGTAATTGATTAGTTCCATTAATATTAGGAGCCCCCGATATAGCTTTCCCGCGAATAAATAACATAAGTTTTTGAATATTACCACCTTCTCTTTCTTTACTTTTAATTAGAAGCCTTGTAGAAAATGGGGCGGGGACAGGTTGAACTGTATACCCCCCTCTTTCAGCTAATGTTTCTCATGCCGGAGCCTCTGTAGATCTGGCTATTTTCTCACTTCACTTGGCCGGGATTTCTTCTATTTTAGGGGCAGTAAATTTCATTACTACAATTATTAATATGCGATCAAATGGGATTACTTTTGATCGTATGCCTTTATTTGTATGATCAGTTTTTATTACTGCTATTCTTTTACTTCTTTCTTTACCTGTATTAGCTGGAGCTATTACTATATTATTAACCGATCGAAATATTAATACTTCTTTTTTTGACCCCGCCGGTGGGGGAGACCCAATTTTATACCAACATTTATTTTGATTTTTTG</a:t>
            </a:r>
          </a:p>
          <a:p>
            <a:pPr marL="133350" algn="ctr"/>
            <a:r>
              <a:rPr lang="en-US" altLang="zh-CN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en-US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000" b="1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zh-CN" sz="1000" b="1" i="1" kern="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Arakawae</a:t>
            </a:r>
            <a:r>
              <a:rPr lang="en-US" altLang="zh-CN" sz="1000" b="1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(MS 20180601)</a:t>
            </a:r>
          </a:p>
          <a:p>
            <a:pPr marL="133350" algn="ctr"/>
            <a:endParaRPr lang="zh-CN" altLang="zh-CN" sz="1000" kern="100" dirty="0">
              <a:latin typeface="等线" panose="02010600030101010101" pitchFamily="2" charset="-122"/>
              <a:cs typeface="Times New Roman" panose="02020603050405020304" pitchFamily="18" charset="0"/>
            </a:endParaRPr>
          </a:p>
          <a:p>
            <a:pPr marL="133350" algn="just"/>
            <a:r>
              <a:rPr lang="en-US" altLang="zh-CN" sz="11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zh-CN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TATTGGAACTTTATATTTTATTTTTGGAGTATGGGCCGGAATGGTTGGAACTTCTTTAAGTATATTAATTCGAACTGAATTAGGTCACCCAGGAGCCTTAATTGGAAATGATCAAATTTATAACGTAATTGTTACCGCTCATGCCTTTATTATAATTTTTTTCATAGTTATACCCATTATAATTGGAGGATTTGGAAATTGACTCGTACCTTTAATATTAGGGGCCCCTGATATAGCTTTCCCCCGAATAAATAATATAAGATTTTGAATACTCCCCCCTTCAATTACTTTATTATTAATTAGAGGTTTAGTTGAAAATGGAGCAGGAACTGGCTGAACTGTTTATCCCCCCCTATCATCTAATGTATCTCATGCCGGAGCTTCTGTTGATTTAGCTATTTTTTCATTACATTTAGCTGGTATTAGATCTATTTTAGGAGCGGTTAATTTTATTACCACTATTATTAACATACGATCCTATGGAATAACTTTTGACCGAATGCCTCTATTCGTATGATCCGTATTAATTACAGCTATCTTACTTCTTTTATCTTTACCTGTATTAGCAGGAGCTATTACAATATTATTAACAGACCGAAATATTAATACTTCATTTTTTGACCCCGCAGGAGGATGAGACCCTATTTTATATCAACATTTATTTTGATTTTTTGG</a:t>
            </a:r>
          </a:p>
          <a:p>
            <a:pPr marL="133350" algn="ctr"/>
            <a:r>
              <a:rPr lang="en-US" altLang="zh-CN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en-US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000" b="1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zh-CN" sz="1000" b="1" i="1" kern="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obsoletus</a:t>
            </a:r>
            <a:r>
              <a:rPr lang="en-US" altLang="zh-CN" sz="1000" b="1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(TC 20180603)</a:t>
            </a:r>
            <a:endParaRPr lang="zh-CN" altLang="zh-CN" sz="1000" kern="100" dirty="0">
              <a:latin typeface="等线" panose="02010600030101010101" pitchFamily="2" charset="-122"/>
              <a:cs typeface="Times New Roman" panose="02020603050405020304" pitchFamily="18" charset="0"/>
            </a:endParaRPr>
          </a:p>
          <a:p>
            <a:pPr marL="133350" algn="just"/>
            <a:endParaRPr lang="en-US" altLang="zh-CN" sz="10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3350" algn="just"/>
            <a:r>
              <a:rPr lang="en-US" altLang="zh-CN" sz="11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zh-CN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TTATATTTTATTTTTGGAGTATGAGCCGGAATGGTTGGAACTTCTTTAAGTATATTAATTCGAACTGAATTAGGTCACCCAGGAGCCTTAATTGGAAATGATCAAATTTATAACGTAATTGTTACCGCTCATGCCTTTATTATAATTTTTTTCATAGTTATACCCATTATAATTGGAGGGTTTGGAAATTGACTCGTACCTTTAATATTAGGGGCCCCTGATATAGCTTTCCCCCGAATAAATAATATAAGATTTTGAATACTCCCCCCTTCAATTACTTTATTATTAATTAGAGGTTTAGTTGAAAATGGAGCAGGAACTGGCTGAACTGTTTATCCCCCCCTATCATCTAATGTATCTCATGCCGGAGCTTCTGTTGATTTAGCTATTTTTTCATTACATTTAGCTGGTATTAGATCTATTTTAGGAGCGGTTAATTTTATTACCACTATTATTAACATACGATCCTATGGAATAACTTTTGACCGAATGCCTTTATTCGTATGATCCGTATTAATTACAGCTATCTTACTTCTTTTATCTTTACCTGTATTAGCAGGAGCTATTACAATATTATTAACAGACCGAAATATTAATACTTCATTTTTTGACCCCGCAGGAGGATGAGACCCTATTTTATATCAACATTTATTTTGATTTTTTGG</a:t>
            </a:r>
            <a:endParaRPr lang="zh-CN" altLang="zh-CN" sz="10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3350" algn="ctr"/>
            <a:r>
              <a:rPr lang="en-US" altLang="zh-CN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en-US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000" b="1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zh-CN" sz="1000" b="1" i="1" kern="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obsoletus</a:t>
            </a:r>
            <a:r>
              <a:rPr lang="en-US" altLang="zh-CN" sz="1000" b="1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(RL 20180603)</a:t>
            </a:r>
            <a:endParaRPr lang="zh-CN" altLang="zh-CN" sz="1000" kern="100" dirty="0">
              <a:latin typeface="等线" panose="02010600030101010101" pitchFamily="2" charset="-122"/>
              <a:cs typeface="Times New Roman" panose="02020603050405020304" pitchFamily="18" charset="0"/>
            </a:endParaRPr>
          </a:p>
          <a:p>
            <a:pPr marL="133350" algn="just"/>
            <a:endParaRPr lang="zh-CN" altLang="zh-CN" sz="10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759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BCE28FF6-3C3E-4354-996B-8136F7FE595F}"/>
              </a:ext>
            </a:extLst>
          </p:cNvPr>
          <p:cNvSpPr/>
          <p:nvPr/>
        </p:nvSpPr>
        <p:spPr>
          <a:xfrm>
            <a:off x="0" y="304800"/>
            <a:ext cx="6858000" cy="8987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100" b="1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133350" algn="just"/>
            <a:r>
              <a:rPr lang="en-US" altLang="zh-CN" sz="11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zh-CN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TATTGGAACTTTATATTTTTTATTCGGAATTTGATCAGGGTTAGTCGGATCAGCTTTAAGCATAATTATTCGAGTAGAATTAGGTCATCCTGGTGCTTTAATGGGAAATGATCAACTTTATAATGTAATTGTTACGGCTCATGCATTTATTATAATTTTTTTTATGGTAATACCAGTAATAATTGGAGGATTCGGAAATTGATTAGTACCATTAATATTAGGAGCTCCAGATATGGCCTTTCCTCGGATAAATAATATAAGATTTTGATTATTACCTCCTTCTATTACTTTATTATTAATAAGTAGATTAGTAGAAAATGGAGCTGGTACTGGATGAACAGTTTATGCCCCTCTTTCTAGAAATGTATCTCACGCAGGAGCATCTGTTGATTTAGCTATTTTTTCACTTCATTTAGCAGGGATTAGATCAATTTTAGGAGCTGTAAATTTAATTACAACTATTATTAATATACGACCTATTGGGATAACTTTAGACAAAATACCTTTATTTGTTTGATCAGTTTTAATTACTGCAGTTTTACTTCTTTTATCTTTACCTGTTTTAGCCGGAGCAATTACGATACTTTTAACTGATCGTAATATTAACACTACTTTTTTTGACCCTGCAGGAGGAGGAGATCCTATTTTATATCAACATTTATTTTGATTTTTTG</a:t>
            </a:r>
          </a:p>
          <a:p>
            <a:pPr marL="133350" algn="ctr"/>
            <a:r>
              <a:rPr lang="en-US" altLang="zh-CN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zh-CN" altLang="en-US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000" b="1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zh-CN" sz="1000" b="1" i="1" kern="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Orientalis</a:t>
            </a:r>
            <a:r>
              <a:rPr lang="en-US" altLang="zh-CN" sz="1000" b="1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(MS 20180604)</a:t>
            </a:r>
          </a:p>
          <a:p>
            <a:pPr marL="133350" algn="just"/>
            <a:endParaRPr lang="en-US" altLang="zh-CN" sz="10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3350" algn="just"/>
            <a:r>
              <a:rPr lang="en-US" altLang="zh-CN" sz="11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zh-CN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ATTGGAACTTTATATTTTTTATTCGGAATTTGATCAGGGTTAGTCGGATCAGCTTTAAGCATAATTATTCGAGTAGAATTAGGTCATCCTGGTGCTTTAATGGGAAATGATCAACTTTATAATGTAATTGTTACGGCTCATGCATTTATTATAATTTTTTTTATGGTAATACCAGTAATAATTGGAGGATTCGGAAATTGATTAGTACCATTAATATTAGGAGCTCCAGATATGGCCTTTCCTCGGATAAATAATATAAGATTTTGATTATTACCTCCTTCTATTACTTTATTATTAATAAGTAGATTAGTAGAAAATGGAGCTGGTACTGGATGAACAGTTTATCCCCCTCTTTCTAGAAATGTATCTCACGCAGGAGCATCTGTTGATTTAGCTATTTTTTCACTTCATTTAGCAGGGATTAGATCAATTTTAGGAGCTGTAAATTTTATTACAACTATTATTAATATACGACCTATTGGGATAACTTTAGACAAAATACCTTTATTTGTTTGATCAGTTTTAATTACTGCAGTTTTACTTCTTTTATCTTTACCTGTTTTAGCCGGAGCAATTACGATACTTTTAACTGATCGTAATATTAACACTACTTTTTTTGACCCTGCAGGAGGAGGAGATCCTATTTTATATCAACATTTATTTTGATTTTTTGG</a:t>
            </a:r>
          </a:p>
          <a:p>
            <a:pPr marL="133350" algn="ctr"/>
            <a:r>
              <a:rPr lang="en-US" altLang="zh-CN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zh-CN" altLang="en-US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000" b="1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zh-CN" sz="1000" b="1" i="1" kern="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Orientalis</a:t>
            </a:r>
            <a:r>
              <a:rPr lang="en-US" altLang="zh-CN" sz="1000" b="1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(RL 20180604)</a:t>
            </a:r>
          </a:p>
          <a:p>
            <a:pPr marL="133350" algn="just"/>
            <a:endParaRPr lang="en-US" altLang="zh-CN" sz="10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3350" algn="just"/>
            <a:r>
              <a:rPr lang="en-US" altLang="zh-CN" sz="11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zh-CN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TATTGGGACTTTATAATATTGGAACTTTATATTTTTTATTCGGAATTTGATCAGGGTTAGTCGGATCAGCTTTAAGCATAATTATTCGAGTAGAATTAGGTCATCCTGGTGCTTTAATGGGAAATGATCAACTTTATAATGTAATTGTTACGGCTCATGCATTTATTATAATTTTTTTTATGGTAATACCAGTAATAATTGGAGGATTCGGAAATTGATTAGTACCATTAATATTAGGAGCTCCAGATATGGCCTTTCCTCGGATAAATAATATAAGATTTTGATTATTACCTCCTTCTATTACTTTATTATTAATAAGTAGATTAGTAGAAAATGGAGCTGGTACTGGATGAACAGTTTATCCCCCTCTTTCTAGAAATGTATCTCACGCAGGAGCATCTGTTGATTTAGCTATTTTTTCACTTCATTTAGCAGGGATTAGATCAATTTTAGGAGCTGTAAATTTTATTACAACTATTATTAATATACGACCTATTGGGATAACTTTAGACAAAATACCTTTATTTGTTTGATCAGTTTTAATTACTGCAGTTTTACTTCTTTTATCTTTACCTGTTTTAGCCGGAGCAATTACGATACTTTTAACTGATCGTAATATTAACACTACTTTTTTTGACCCTGCAGGAGGAGGAGATCCTATTTTATATCAACATTTATTTTGATTTTTTG</a:t>
            </a:r>
          </a:p>
          <a:p>
            <a:pPr marL="133350" algn="ctr"/>
            <a:r>
              <a:rPr lang="en-US" altLang="zh-CN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zh-CN" altLang="en-US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000" b="1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zh-CN" sz="1000" b="1" i="1" kern="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Orientalis</a:t>
            </a:r>
            <a:r>
              <a:rPr lang="en-US" altLang="zh-CN" sz="1000" b="1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(LC 20180604)</a:t>
            </a:r>
          </a:p>
          <a:p>
            <a:pPr marL="133350" algn="just"/>
            <a:endParaRPr lang="en-US" altLang="zh-CN" sz="11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3350" algn="just"/>
            <a:r>
              <a:rPr lang="en-US" altLang="zh-CN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zh-CN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TATTGGTACCTTATATTTTATTTTTGGAGCTTGAGCTGGTATAGTAGGAACATCTTTAAGAATTTTAATTCGTACAGAATTAAGACATCCAGGAGCTCTAATTGGAAATGACCAAATTTATAATGTTATTGTAACTGCCCACGCTTTTGTAATAATTTTTTTCATAGTAATACCCATCATAATTGGAGGATTTGGAAATTGATTAGTTCCTTTAATATTAGGAGCTCCAGATATAGCTTTTCCTCGAATAAATAATATAAGTTTTTGACTATTACCCCCTTCAATTTCATTACTATTAATTAGAAGCTTAGTTGAAAATGGAGCCGGTACTGGATGAACTGTATACCCTCCTTTATCGGCTAACATATCTCACCCAGGAGCTTCTGTAGATTTAGCAATTTTTTCCCTTCATCTTGCAGGGATTTCTTCAATTTTAGGAGCCATTAATTTTATTTCTACAATCATAAATATACGACCTATTGGTATATCTTATCACCAAATACCTTTATTTGTATGATCAGTATTTATTACTGCTATTCTTTTACTTTTATCTCTTCCAGTTCTAGCCGGAGCTATTACTATACTTTTAACAGATCGAAATATTAATACACTTTCTTTGACCCAACAGGAGGAGGAGACCCAATTTTATACCAACATTTATTTTGATTTTTTG</a:t>
            </a:r>
          </a:p>
          <a:p>
            <a:pPr marL="133350" algn="ctr"/>
            <a:r>
              <a:rPr lang="en-US" altLang="zh-CN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zh-CN" altLang="en-US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zh-CN" sz="1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Peregrinus</a:t>
            </a:r>
            <a:r>
              <a:rPr lang="en-US" altLang="zh-CN" sz="1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MS 20180606</a:t>
            </a:r>
            <a:r>
              <a:rPr lang="en-US" altLang="zh-CN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133350" algn="just"/>
            <a:endParaRPr lang="en-US" altLang="zh-CN" sz="10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3350" algn="just"/>
            <a:r>
              <a:rPr lang="en-US" altLang="zh-CN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zh-CN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TATTGGTACCTTATATTTTATTTTTGGAGCTTGAGCTGGTATAGTAGGAACATCTTTAAGAATTTTAATTCGTACAGAATTAAGACATCCAGGAGCTCTAATTGGAAATGACCAAATTTATAATGTTATTGTAACTGCCCACGCTTTTGTAATAATTTTTTTCATAGTAATACCCATCATAATTGGAGGATTTGGAAATTGATTAGTTCCTTTAATATTAGGAGCTCCAGATATAGCTTTTCCTCGAATAAATAATATAAGTTTTTGACTATTACCCCCTTCAATTTCATTACTATTAATTAGAAGCTTAGTTGAAAATGGAGCCGGTACTGGATGAACTGTATACCCTCCTTTATCGGCTAACATATCTCACCCAGGAGCTTCTGTAGATTTAGCAATTTTTTCCCTTCATCTTGCAGGGATTTCTTCAATTTTAGGAGCCATTAATTTTATTTCTACAATCATAAATATACGACCTATTGGTATATCTTATCACCAAATACCTTTATTTGTATGATCAGTATTTATTACTGCTATTCTTTTACTTTTATCTCTTCCAGTTCTAGCCGGAGCTATTACTATACTTTTAACAGATCGAAATATTAATACTACTTTCTTTGACCCAACAGGAGGAGGAGACCCAATTTTATACCAACATTTATTTTGATTTTTTGG</a:t>
            </a:r>
          </a:p>
          <a:p>
            <a:pPr marL="133350" algn="ctr"/>
            <a:r>
              <a:rPr lang="en-US" altLang="zh-CN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r>
              <a:rPr lang="zh-CN" altLang="en-US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zh-CN" sz="1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Peregrinus</a:t>
            </a:r>
            <a:r>
              <a:rPr lang="en-US" altLang="zh-CN" sz="1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TC 20180606</a:t>
            </a:r>
            <a:r>
              <a:rPr lang="en-US" altLang="zh-CN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133350" algn="just"/>
            <a:endParaRPr lang="zh-CN" altLang="zh-CN" sz="10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BE0BF37F-BD48-4608-81C4-36ABB480E180}"/>
              </a:ext>
            </a:extLst>
          </p:cNvPr>
          <p:cNvSpPr txBox="1"/>
          <p:nvPr/>
        </p:nvSpPr>
        <p:spPr>
          <a:xfrm>
            <a:off x="152400" y="27801"/>
            <a:ext cx="941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Appendix D</a:t>
            </a:r>
            <a:endParaRPr lang="zh-CN" altLang="zh-C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809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5935D8A9-C1CD-4C4B-90C1-6356429FE92F}"/>
              </a:ext>
            </a:extLst>
          </p:cNvPr>
          <p:cNvSpPr txBox="1"/>
          <p:nvPr/>
        </p:nvSpPr>
        <p:spPr>
          <a:xfrm>
            <a:off x="147392" y="-47625"/>
            <a:ext cx="941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Appendix D</a:t>
            </a:r>
            <a:endParaRPr lang="zh-CN" altLang="zh-C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BCE28FF6-3C3E-4354-996B-8136F7FE595F}"/>
              </a:ext>
            </a:extLst>
          </p:cNvPr>
          <p:cNvSpPr/>
          <p:nvPr/>
        </p:nvSpPr>
        <p:spPr>
          <a:xfrm>
            <a:off x="0" y="224998"/>
            <a:ext cx="6858000" cy="8633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3350" algn="just"/>
            <a:r>
              <a:rPr lang="en-US" altLang="zh-CN" sz="11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zh-CN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TATTGGTACATTATATTTTATTTTTGGTGTTTGAGCAGGAATAGTAGGGACTTCTCTAAGAATTCTTATTCGAGCTGAATTAGGTCATCCTGGTGCTTTAATTGGTAATGATCAAATTTATAATGTTATTGTTACTGCACATGCTTTTATTATAATTTTTTTCATAATTATGCCTATTATAATTGGAGGATTTGGTAATTGATTAGTGCCTTTAATATTAGGGGCACCAGATATAGCTTTTCCTCGAATAAATAATATAAGTTTTTGACTATTACCTCCTTCATTATCTCTATTATTAATTAGAAGTTTAGTAGAAAATGGGGCAGGAACTGGTTGAACAGTTTATCCTCCTTTATCTGCGAATGTTTCTCATGCAGGAGCTTCTGTAGATTTAGCTATTTTTTCTTTACATTTAGCAGGTATTTCTTCTATTTTAGGAGCAGTTAATTTTATTACTACTATTATTAATATACGATCTAATGGAATTTCATTAGATCGAATGCCTTTATTTGTTAGATCAGTTTTAATTACAGCTATTCTTTTACTACTTTCTTTACCTGTTCTAGCTGGAGCTATTACTATACTATTAACTGACCGTAATATTAATACTTCATTCTTTGACCCTGCAGGAGGGGGAGACCCTATTCTTTACCAACATTTATTTTGATTTTTTG</a:t>
            </a:r>
          </a:p>
          <a:p>
            <a:pPr marL="133350" algn="ctr"/>
            <a:r>
              <a:rPr lang="en-US" altLang="zh-CN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r>
              <a:rPr lang="zh-CN" altLang="en-US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000" b="1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zh-CN" sz="1000" b="1" i="1" kern="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Oxystoma</a:t>
            </a:r>
            <a:r>
              <a:rPr lang="en-US" altLang="zh-CN" sz="1000" b="1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(HK 20180605)</a:t>
            </a:r>
          </a:p>
          <a:p>
            <a:pPr marL="133350" algn="just"/>
            <a:endParaRPr lang="en-US" altLang="zh-CN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3350" algn="just"/>
            <a:r>
              <a:rPr lang="en-US" altLang="zh-CN" sz="11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zh-CN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TATTGGTACATTATATTTTATTTTTGGTGTTTGAGCAGGAATAGTAGGGACTTCTCTAAGAATTCTTATTCGAGCTGAATTAGGTCATCCTGGTGCTTTAATTGGTAATGATCAAATTTATAATGTTATTGTTACTGCACATGCTTTTATTATAATTTTTTTCATAATTATGCCTATTATAATTGGAGGATTTGGTAATTGATTAGTGCCTTTAATATTAGGGGCACCAGATATAGCTTTTCCTCGAATAAATAATATAAGTTTTTGACTATTACCTCCTTCATTATCTCTATTATTAATTAGAAGTTTAGTAGAAAATGGGGCAGGAACTGGTTGAACAGTTTATCCTCCTTTATCTGCGAATGTTTCTCATGCAGGAGCTTCTGTAGATTTAGCTATTTTTTCTTTACATTTAGCAGGTATTTCTTCTATTTTAGGAGCAGTTAATTTTATTACTACTATTATTAATATACGATCTAATGGAATTTCATTTGATCGAATGCCTTTATTTGTTTGATCAGTTTTAATTACAGCTATTCTTTTACTACTTTCTTTACCTGTTCTAGCTGGAGCTATTACTATACTATTAACTGACCGTAATATTAATACTTCATTCTTTGACCCTGCAGGAGGGGGAGACCCTATTCTTTACCAACATTTATTTTGATTTTTTG</a:t>
            </a:r>
          </a:p>
          <a:p>
            <a:pPr marL="133350" algn="ctr"/>
            <a:r>
              <a:rPr lang="en-US" altLang="zh-CN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  <a:r>
              <a:rPr lang="zh-CN" altLang="en-US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000" b="1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zh-CN" sz="1000" b="1" i="1" kern="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Oxystoma</a:t>
            </a:r>
            <a:r>
              <a:rPr lang="en-US" altLang="zh-CN" sz="1000" b="1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(LC 20180605)</a:t>
            </a:r>
          </a:p>
          <a:p>
            <a:pPr marL="133350" algn="ctr"/>
            <a:endParaRPr lang="en-US" altLang="zh-CN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3350" algn="just"/>
            <a:r>
              <a:rPr lang="en-US" altLang="zh-CN" sz="11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zh-CN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TATTGGTACATTATATTTTATTTTTGGTGTTTGAGCAGGAATAGTAGGGACTTCTCTAAGAATTCTTATTCGAGCTGAATTAGGTCATCCTGGTGCTTTAATTGGTAATGATCAAATTTATAATGTTATTGTTACTGCACATGCTTTTATTATAATTTTTTTCATAATTATGCCTATTATAATTGGAGGATTTGGTAATTGATTAGTGCCTTTAATATTAGGGGCACCAGATATAGCTTTTCCTCGAATAAATAATATAAGTTTTTGACTATTACCTCCTTCATTATCTCTATTATTAATTAGAAGTTTAGTAGAAAATGGGGCAGGAACTGGTTGAACAGTTTATCCTCCTTTATCTGCGAATGTTTCTCATGCAGGAGCTTCTGTAGATTTAGCTATTTTTTCTTTACATTTAGCAGGTATTTCTTCTATTTTAGGAGCAGTTAATTTTATTACTACTATTATTAATATACGATCTAATGGAATTTCATTTGATCGAATGCCTTTATTTGTTTGATCAGTTTTAATTACAGCTATTCTTTTACTACTTTCTTTACCTGTTCTAGCTGGAGCTATTACTATACTATTAACTGACCGTAATATTAATACTTCATTCTTTGACCCTGCAGGAGGGGGAGACCCTATTCTTTACCAACATTTATTTT</a:t>
            </a:r>
          </a:p>
          <a:p>
            <a:pPr marL="133350" algn="ctr"/>
            <a:r>
              <a:rPr lang="en-US" altLang="zh-CN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</a:t>
            </a:r>
            <a:r>
              <a:rPr lang="zh-CN" altLang="en-US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000" b="1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zh-CN" sz="1000" b="1" i="1" kern="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Oxystoma</a:t>
            </a:r>
            <a:r>
              <a:rPr lang="en-US" altLang="zh-CN" sz="1000" b="1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(MS 20180605)</a:t>
            </a:r>
          </a:p>
          <a:p>
            <a:pPr marL="133350" algn="just"/>
            <a:endParaRPr lang="en-US" altLang="zh-CN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3350" algn="just"/>
            <a:r>
              <a:rPr lang="en-US" altLang="zh-CN" sz="11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zh-CN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TTGGTACATTATATTTTATTTTTGGTGTTTGAGCAGGAATAGTGGGGACTTCTCTAAGAATTCTTATTCGAGCTGAATTAGGTCATCCTGGTGCTTTAATTGGCAATGATCAAATTTATAATGTTATTGTTACTGCACATGCTTTTATTATAATTTTTTTCATAATTATACCTATTATAATTGGAGGATTTGGTAATTGATTAGTGCCTTTAATATTAGGGGCACCAGATATAGCTTTTCCTCGAATAAATAATATAAGTTTTTGACTATTGCCTCCTTCATTATCTCTATTATTAATTAGAAGTTTAGTAGAAAATGGAGCAGGAACTGGTTGAACAGTTTATCCTCCTTTATCTGCGAATGTTTCTCATGCGGGAGCTTCTGTAGATTTAGCTATTTTTTCTTTACATTTAGCAGGTATTTCTTCTATTTTAGGGGCAGTTAATTTTATTACTACTATTATTAATATACGATCTAATGGAATTTCATTTGATCGAATGCCTTTATTTGTTTGATCAGTTTTAATTACAGCTATTCTTTTACTACTTTCTTTACCTGTTCTAGCTGGAGCTATTACTATATTATTAACTGACCGTAATATTAATACTTCATTCTTTGACCCTGCAGGAGGAGGAGACCCTATTCTTTACCAACATTTGTTTTGATTTTTTGG</a:t>
            </a:r>
          </a:p>
          <a:p>
            <a:pPr marL="133350" algn="ctr"/>
            <a:r>
              <a:rPr lang="en-US" altLang="zh-CN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</a:t>
            </a:r>
            <a:r>
              <a:rPr lang="zh-CN" altLang="en-US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000" b="1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zh-CN" sz="1000" b="1" i="1" kern="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Oxystoma</a:t>
            </a:r>
            <a:r>
              <a:rPr lang="en-US" altLang="zh-CN" sz="1000" b="1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(RL 20180605)</a:t>
            </a:r>
          </a:p>
          <a:p>
            <a:pPr marL="133350" algn="just"/>
            <a:endParaRPr lang="en-US" altLang="zh-CN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3350" algn="just"/>
            <a:r>
              <a:rPr lang="en-US" altLang="zh-CN" sz="11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zh-CN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TATTGGTACATTATATTTTATTTTTGGTGTTTGAGCAGGAATAGTAGGGACTTCTCTAAGAATTCTTATTCGAGCTGAATTAGGTCATCCTGGTGCTTTAATTGGTAATGATCAAATTTATAATGTTATTGTTACTGCACATGCTTTTATTATAATTTTTTTCATAATTATACCTATTATAATTGGAGGATTTGGTAATTGATTAGTGCCTTTGATATTAGGAGCGCCAGATATAGCTTTTCCTCGAATAAATAATATAAGTTTTTGATTATTACCTCCTTCGTTATCTCTATTATTAATTAGAAGTTTAGTAGAAAATGGGGCAGGAACTGGTTGAACAGTTTACCCTCCTTTATCCGCGAATGTTTCTCATGCAGGAGCTTCTGTAGATTTAGCTATTTTTTCTTTACATTTAGCAGGTATTTCTTCTATTTTAGGAGCAGTTAATTTTATTACTACTATTATTAATATACGATCTAATGGAATTTCATTTGATCGAATGCCTTTATTTGTTTGATCAGTTTTAATTACAGCTATTCTTTTACTACTTTCTTTACCTGTTCTAGCTGGAGCTATTACTATATTATTAACTGACCGTAATATTAATACTCATTCTTTGACCCTGCAGGAGGGGGAGACCCTATTCTTTACCAACATTTATTTTGATTTTTTGG</a:t>
            </a:r>
          </a:p>
          <a:p>
            <a:pPr marL="133350" algn="ctr"/>
            <a:r>
              <a:rPr lang="en-US" altLang="zh-CN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</a:t>
            </a:r>
            <a:r>
              <a:rPr lang="zh-CN" altLang="en-US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000" b="1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zh-CN" sz="1000" b="1" i="1" kern="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Oxystoma</a:t>
            </a:r>
            <a:r>
              <a:rPr lang="en-US" altLang="zh-CN" sz="1000" b="1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(TC 20180605)</a:t>
            </a:r>
          </a:p>
          <a:p>
            <a:pPr marL="133350" algn="just"/>
            <a:endParaRPr lang="zh-CN" altLang="zh-CN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222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5935D8A9-C1CD-4C4B-90C1-6356429FE92F}"/>
              </a:ext>
            </a:extLst>
          </p:cNvPr>
          <p:cNvSpPr txBox="1"/>
          <p:nvPr/>
        </p:nvSpPr>
        <p:spPr>
          <a:xfrm>
            <a:off x="147392" y="-47625"/>
            <a:ext cx="941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Appendix D</a:t>
            </a:r>
            <a:endParaRPr lang="zh-CN" altLang="zh-C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BCE28FF6-3C3E-4354-996B-8136F7FE595F}"/>
              </a:ext>
            </a:extLst>
          </p:cNvPr>
          <p:cNvSpPr/>
          <p:nvPr/>
        </p:nvSpPr>
        <p:spPr>
          <a:xfrm>
            <a:off x="0" y="148798"/>
            <a:ext cx="6858000" cy="8479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3350" algn="just"/>
            <a:r>
              <a:rPr lang="en-US" altLang="zh-CN" sz="11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zh-CN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TATTGGAACTTTATATTTTATTTTTGGAGCTTGAGCAGGAATAGTAGGTACTTCTCTAAGTATTTTAATTCGTGCTGAATTAGGACACCCAGGAGCTTTAATTGGAAATGATCAAATTTATAATGTCATTGTAACAGCCCATGCTTTTATTATAATTTTTTTTATAGTTATACCTATTATAATTGGAGGATTTGGTAACTGATTAGTTCCTTTAATATTAGGAGCCCCAGACATAGCTTTCCCTCGTATAAATAATATAAGATTTTGAATACTTCCCCCTTCACTATCTTTATTACTTATTAGAAGTTTAGTAGAAAATGGGGCAGGAACTGGATGAACTGTTTACCCTCCTTTGTCAGCTAATGTTTCGCATGCAGGAGCTTCTGTAGATTTAGCAATTTTTTCTTTACATTTAGCTGGTATTTCTTCAATCTTAGGGGCTATTAACTTCATTACTACAATTATTAATATACGATCTAACGGTATTTCTTTCGACCGAATACCTTTATTTGTTTGGTCTGTTTTTATTACAGCCATTTTATTATTATTATCATTACCTGTATTAGCAGGAGCAATCACAATACTTTTAACAGATCGTAATATTAATACATCTTTTTTTGACCCTGCTGGAGGAGGAGACCCTATTCTTTACCAACATTTATTTTGATTTTTCTTTGG</a:t>
            </a:r>
          </a:p>
          <a:p>
            <a:pPr marL="133350" algn="ctr"/>
            <a:r>
              <a:rPr lang="en-US" altLang="zh-CN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</a:t>
            </a:r>
            <a:r>
              <a:rPr lang="zh-CN" altLang="en-US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000" b="1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zh-CN" sz="1000" b="1" i="1" kern="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homotomus</a:t>
            </a:r>
            <a:r>
              <a:rPr lang="en-US" altLang="zh-CN" sz="1000" b="1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(TC 20180602)</a:t>
            </a:r>
          </a:p>
          <a:p>
            <a:pPr marL="133350" algn="just"/>
            <a:endParaRPr lang="en-US" altLang="zh-CN" sz="10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3350" algn="just"/>
            <a:r>
              <a:rPr lang="en-US" altLang="zh-CN" sz="11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zh-CN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TATTGGAACTTTATATTTTATTTTCTGAGCGTGGGCAGGATTAATAGGAACTTCTCTAAGAATTTTAATTCGATTAGAATTAGGACATCCCGGGTCATTATTAGGAAATGATCAAATTTATAATGTAGTTGTTACTGCTCATGCATTTATTATAATTTTTTTCATAGTTATACCAATTATAATTGGAGGGTTTGGAAATTGACTGGTTCCTTTAATATTAGGAGCCCCAGACATAGCTTTTCCTCGTATGAATAATATAAGTTTTTGAATGTTACCCCCTTCGATTTCTCTATTATTAGCTAGAAGTTTAGTAGAAAATGGAGCTGGAACAGGATGAACAGTGTATCCTCCTTTATCCTCTAATATTTCACATATAGGTTCATCTGTAGATTTAGCTATTTTTTCTCTTCATTTAGCGGGAATTTCTTCTATTTTAGGGGCTGTAAATTTTATTACTACTATTATTAACATACGTTCCGCCGGTCTTTCATATGAACGAATACCTTTATTTGTCTGATCTGTATTAATTACAGCTATTTTATTACTTTTATCTTTACCTGTATTAGCAGGAGCTATTACTATACTTTTAACAGATCGAAATTTTAACACTTCATTTTTTGACCCCGCAGGAGGATGAGACCCAATTTTATATCAACATTTATTTTGATTTTTTGG</a:t>
            </a:r>
          </a:p>
          <a:p>
            <a:pPr marL="133350" algn="ctr"/>
            <a:r>
              <a:rPr lang="en-US" altLang="zh-CN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</a:t>
            </a:r>
            <a:r>
              <a:rPr lang="zh-CN" altLang="en-US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000" b="1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zh-CN" sz="1000" b="1" i="1" kern="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nipponensis</a:t>
            </a:r>
            <a:r>
              <a:rPr lang="en-US" altLang="zh-CN" sz="1000" b="1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(HK 20180607)</a:t>
            </a:r>
          </a:p>
          <a:p>
            <a:pPr marL="133350" algn="just"/>
            <a:endParaRPr lang="en-US" altLang="zh-CN" sz="10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3350" algn="just"/>
            <a:r>
              <a:rPr lang="en-US" altLang="zh-CN" sz="11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zh-CN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TATTGGGACTTTATATTTTATTTTCGGAGCGTGGGCAGGATTAATAGGAACTTCCCTAAGAATTTTAATTCGATTAGAATTAGGACATCCCGGGTCATTATTAGGAAATGATCAAATTTATAATGTAGTTGTTACTGCTCATGCATTTATTATAATTTTTTTCATAGTTATACCAATTATAATTGGGGGGTTTGGAAATTGACTAGTTCCTTTAATATTAGGGGCTCCAGACATAGCTTTCCCTCGTATAAATAATATAAGTTTTTGAATATTACCCCCTTCAATTTCTCTATTATTAGCTAGAAGTTTAGTAGAAAATGGAGCTGGAACAGGATGAACAGTGTATCCCCCTTTATCCTCTAATATTTCACATATAGGTTCATCTGTAGATTTAGCTATTTTTTCTCTTCATTTAGCGGGAATTTCTTCTATTTTAGGGGCTGTAAATTTTATTACTACTATTATTAACATACGTTCCGCCGGTCTTTCATATGAACGAATACCTTTATTTGTCTGATCTGTATTAATTACAGCTATTTTATTACTTTTATCTTTACCTGTATTAGCAGGAGCTATTACTATACTTTTAACAGATCGAAATTTTAACACTTCATTTTTTG</a:t>
            </a:r>
          </a:p>
          <a:p>
            <a:pPr marL="133350" algn="ctr"/>
            <a:r>
              <a:rPr lang="en-US" altLang="zh-CN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</a:t>
            </a:r>
            <a:r>
              <a:rPr lang="zh-CN" altLang="en-US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000" b="1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zh-CN" sz="1000" b="1" i="1" kern="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nipponensis</a:t>
            </a:r>
            <a:r>
              <a:rPr lang="en-US" altLang="zh-CN" sz="1000" b="1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(LC 20180607)</a:t>
            </a:r>
          </a:p>
          <a:p>
            <a:pPr marL="133350" algn="just"/>
            <a:endParaRPr lang="en-US" altLang="zh-CN" sz="10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3350" algn="just"/>
            <a:r>
              <a:rPr lang="en-US" altLang="zh-CN" sz="11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zh-CN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TATTGGAACATTATATTTTATTTTCTGAGCGTGGGCAGGATTAATAGGAACTTCTCTAAGAATTTTAATTCGATTAGAATTAGGACATCCCGGGTCATTATTAGGAAATGATCAAATTTATAATGTAGTTGTTACTGCTCATGCATTTATTATAATTTTTTTCATAGTTATACCAATTATAATTGGAGGGTTTGGAAATTGACTGGTTCCTTTAATATTAGGAGCCCCAGACATAGCTTTTCCTCGTATGAATAATATAAGTTTTTGAATGTTACCCCCTTCGATTTCTCTATTATTAGCTAGAAGTTTAGTAGAAAATGGAGCTGGAACAGGATGAACAGTGTATCCTCCTTTATCCTCTAATATTTCACATATAGGTTCATCTGTAGATTTAGCTATTTTTTCTCTTCATTTAGCGGGAATTTCTTCTATTTTAGGGGCTGTAAATTTTATTACTACTATTATTAACATACGTTCCGCCGGTCTTTCATATGAACGAATACCTTTATTTGTCTGATCTGTATTAATTACAGCTATTTTATTACTTTTATCTTTACCTGTATTAGCAGGAGCTATTACTATACTTTTAACAGATCGAAATTTTAACACTTCATTTTTTGACCCCGCAGGAGGATGAGACCCAATTCTTTACCAACATTTATTTTGATTTTTTG</a:t>
            </a:r>
          </a:p>
          <a:p>
            <a:pPr marL="133350" algn="ctr"/>
            <a:r>
              <a:rPr lang="en-US" altLang="zh-CN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</a:t>
            </a:r>
            <a:r>
              <a:rPr lang="zh-CN" altLang="en-US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000" b="1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zh-CN" sz="1000" b="1" i="1" kern="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nipponensis</a:t>
            </a:r>
            <a:r>
              <a:rPr lang="en-US" altLang="zh-CN" sz="1000" b="1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(MS 20180607)</a:t>
            </a:r>
          </a:p>
          <a:p>
            <a:pPr marL="133350" algn="just"/>
            <a:endParaRPr lang="en-US" altLang="zh-CN" sz="10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3350" algn="just"/>
            <a:r>
              <a:rPr lang="en-US" altLang="zh-CN" sz="11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zh-CN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TATTGGGAACTTTATATTTTATTTTCTGAGCGTGGGCAGGATTAATAGGAACTTCTCTAAGAATTTTAATTCGATTAGAATTAGGACATCCCGGGTCATTATTAGGAAATGATCAAATTTATAATGTAGTTGTTACTGCTCATGCATTTATTATAATTTTTTTCATAGTTATACCAATTATAATTGGAGGGTTTGGAAATTGACTGGTTCCTTTAATATTAGGAGCCCCAGACATAGCTTTTCCTCGTATGAATAATATAAGTTTTTGAATGTTACCCCCTTCGATTTCTCTATTATTAGCTAGAAGTTTAGTAGAAAATGGAGCTGGAACAGGATGAACAGTGTATCCTCCTTTATCCTCTAATATTTCACATATAGGTTCATCTGTAGATTTAGCTATTTTTTCTCTTCATTTAGCGGGAATTTCTTCTATTTTAGGGGCTGTAAATTTTATTACTACTATTATTAACATACGTTCCGCCGGTCTTTCATATGAACGAATACCTTTATTTGTCTGATCTGTATTAATTACAGCTATTTTATTACTTTTATCTTTACCTGTATTAGCAGGAGCTATTACTATACTTTTAACAGATCGAAATTTTAACACTTCATTTTTTGACCCCGCAGGAGGATGAGACCCAATTTTATATCAACATTTATTTTGATTTTTTGG</a:t>
            </a:r>
          </a:p>
          <a:p>
            <a:pPr marL="133350" algn="ctr"/>
            <a:r>
              <a:rPr lang="en-US" altLang="zh-CN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</a:t>
            </a:r>
            <a:r>
              <a:rPr lang="zh-CN" altLang="en-US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000" b="1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zh-CN" sz="1000" b="1" i="1" kern="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nipponensis</a:t>
            </a:r>
            <a:r>
              <a:rPr lang="en-US" altLang="zh-CN" sz="1000" b="1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(RL 20180607)</a:t>
            </a:r>
          </a:p>
        </p:txBody>
      </p:sp>
    </p:spTree>
    <p:extLst>
      <p:ext uri="{BB962C8B-B14F-4D97-AF65-F5344CB8AC3E}">
        <p14:creationId xmlns:p14="http://schemas.microsoft.com/office/powerpoint/2010/main" val="770486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5935D8A9-C1CD-4C4B-90C1-6356429FE92F}"/>
              </a:ext>
            </a:extLst>
          </p:cNvPr>
          <p:cNvSpPr txBox="1"/>
          <p:nvPr/>
        </p:nvSpPr>
        <p:spPr>
          <a:xfrm>
            <a:off x="147392" y="-47625"/>
            <a:ext cx="941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Appendix D</a:t>
            </a:r>
            <a:endParaRPr lang="zh-CN" altLang="zh-C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BCE28FF6-3C3E-4354-996B-8136F7FE595F}"/>
              </a:ext>
            </a:extLst>
          </p:cNvPr>
          <p:cNvSpPr/>
          <p:nvPr/>
        </p:nvSpPr>
        <p:spPr>
          <a:xfrm>
            <a:off x="0" y="229374"/>
            <a:ext cx="6858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3350" algn="just"/>
            <a:r>
              <a:rPr lang="en-US" altLang="zh-CN" sz="11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zh-CN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TATTGGGACTTTATATTTTATTTTCGGAGCGTGGGCAGGATTAATAGGAACTTCCCTAAGAATTTTAATTCGATTAGAATTAGGACATCCCGGGTCATTATTAGGAAATGATCAAATTTATAATGTAGTTGTTACTGCTCATGCATTTATTATAATTTTTTTCATAGTTATACCAATTATAATTGGGGGGTTTGGAAATTGACTAGTTCCTTTAATATTAGGGGCTCCAGACATAGCTTTCCCTCGTATAAATAATATAAGTTTTTGAATATTACCCCCTTCAATTTCTCTATTATTAGCTAGAAGTTTAGTAGAAAATGGAGCTGGAACAGGATGAACAGTGTATCCCCCTTTATCCTCTAATATTTCACATATAGGTTCATCTGTAGATTTAGCTATTTTTTCTCTTCATTTAGCGGGAATTTCTTCTATTTTAGGGGCTGTAAATTTTATTACTACTATTATTAACATACGTTCCGCCGGTCTTTCATATGAACGAATACCTTTATTTGTCTGATCTGTATTAATTACAGCTATTTTATTACTTTTATCTTTACCTGTATTAGCAGGAGCTATTACTATACTTTTAACAGATCGAAATTTTAACACTTCATTTTTTGACCCCGCAGGAGGAGGAGACCCAATTCTATACCAACATTTATTTTGATTCTTTG</a:t>
            </a:r>
          </a:p>
          <a:p>
            <a:pPr marL="133350" algn="ctr"/>
            <a:r>
              <a:rPr lang="en-US" altLang="zh-CN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21.</a:t>
            </a:r>
            <a:r>
              <a:rPr lang="zh-CN" altLang="en-US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000" b="1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zh-CN" sz="1000" b="1" i="1" kern="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nipponensis</a:t>
            </a:r>
            <a:r>
              <a:rPr lang="en-US" altLang="zh-CN" sz="1000" b="1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0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(TC 20180607)</a:t>
            </a:r>
          </a:p>
          <a:p>
            <a:pPr marL="133350" algn="ctr"/>
            <a:endParaRPr lang="en-US" altLang="zh-CN" sz="1000" b="1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3350" algn="just"/>
            <a:r>
              <a:rPr lang="en-US" altLang="zh-CN" sz="11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zh-CN" sz="1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AAGAACCTGCGGATGAGGCAAGCTTATCAATTCGGTTTCAGGAGGCTATTGATAATAAATTTAGACAACACGACCCAGAACGCTTAAAAACATTTGAACATAGAAATCAACGTAGAGATGAGGACCGATTTTATATTTTACTGATGATTGCCGCTTCAGATACATTTAATACACGCGTATCGTGGTCAAATCCATATCCATGTTTACGGGGAACGTTGATGGCTTCTGAAACGAAGCTCGGCGATGTTTATTCAATGATGCGATCGTGGTATGACTGGAGCGTTAGACCCACATATACTCCCTATGAAAAATCGAGAGAACAAGAAAAATATATATACGGCAGAGTTAACCTATTCGATTACGTCGCCGAACCTGGAACAAAGATAATACATTGGGAGTATAAGTTAAATCAACAGACTAAGGACATCACTTATGAGCAAGGCAACCCTTGCGACTTATTCCCGGATGATGATGAGGCCATCGTGACGAAGTTTGACGATGTGGCGTATGGACAAATGGTGAGTGATTTGATAAACGGCGGCTGGGATCAGGAAAGATTTAAAATGCATAAAATCCTCAAGTCACAAGGAAATGTTTTAACGATAGATTTCGAAAAGGATGCTAAGTTAACATCTAATGAGGGAGTCACGATGCCTGAATATTTTGACAAGTGGATAATAGCACCAATGTTTAACGCTAAATTGCGAATCAAACATAGTGAAATCGCACAACGACGGAA</a:t>
            </a:r>
            <a:endParaRPr lang="zh-CN" altLang="zh-CN" sz="10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3350" algn="ctr"/>
            <a:r>
              <a:rPr lang="en-US" altLang="zh-CN" sz="11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</a:t>
            </a:r>
            <a:r>
              <a:rPr lang="zh-CN" altLang="en-US" sz="11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VP2 of BTV-1 (TC201807)</a:t>
            </a:r>
          </a:p>
          <a:p>
            <a:pPr marL="133350" algn="just"/>
            <a:endParaRPr lang="en-US" altLang="zh-CN" sz="1100" b="1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0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545</TotalTime>
  <Words>252</Words>
  <Application>Microsoft Office PowerPoint</Application>
  <PresentationFormat>A4 纸张(210x297 毫米)</PresentationFormat>
  <Paragraphs>67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等线</vt:lpstr>
      <vt:lpstr>Arial</vt:lpstr>
      <vt:lpstr>Calibri</vt:lpstr>
      <vt:lpstr>Calibri Light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zhiyong ma</dc:creator>
  <cp:lastModifiedBy>jazer</cp:lastModifiedBy>
  <cp:revision>20</cp:revision>
  <dcterms:created xsi:type="dcterms:W3CDTF">2019-12-31T01:52:59Z</dcterms:created>
  <dcterms:modified xsi:type="dcterms:W3CDTF">2021-02-01T09:34:28Z</dcterms:modified>
</cp:coreProperties>
</file>