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5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amar u Zaman" initials="Qu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0" autoAdjust="0"/>
    <p:restoredTop sz="94660"/>
  </p:normalViewPr>
  <p:slideViewPr>
    <p:cSldViewPr snapToGrid="0">
      <p:cViewPr>
        <p:scale>
          <a:sx n="68" d="100"/>
          <a:sy n="68" d="100"/>
        </p:scale>
        <p:origin x="-618" y="-72"/>
      </p:cViewPr>
      <p:guideLst>
        <p:guide orient="horz" pos="215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4410E-F23D-4532-ADFC-65CBFBA3B07B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20634-7F14-4C07-BF7A-FF2774A395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8647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8DCD2-2759-45BE-9B08-D65420B4EFC6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B727C-F608-43C1-A8CD-DFCF0CED14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214601" y="158619"/>
            <a:ext cx="234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grpSp>
        <p:nvGrpSpPr>
          <p:cNvPr id="129" name="组合 128"/>
          <p:cNvGrpSpPr/>
          <p:nvPr/>
        </p:nvGrpSpPr>
        <p:grpSpPr>
          <a:xfrm>
            <a:off x="436090" y="250864"/>
            <a:ext cx="11745837" cy="5311870"/>
            <a:chOff x="829994" y="475952"/>
            <a:chExt cx="11745837" cy="5311870"/>
          </a:xfrm>
        </p:grpSpPr>
        <p:grpSp>
          <p:nvGrpSpPr>
            <p:cNvPr id="102" name="组合 101"/>
            <p:cNvGrpSpPr/>
            <p:nvPr/>
          </p:nvGrpSpPr>
          <p:grpSpPr>
            <a:xfrm>
              <a:off x="1500528" y="475952"/>
              <a:ext cx="11075303" cy="2395122"/>
              <a:chOff x="37456" y="475952"/>
              <a:chExt cx="11075303" cy="2395122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4497367" y="1017053"/>
                <a:ext cx="167951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4096146" y="1017054"/>
                <a:ext cx="177284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3688710" y="1020165"/>
                <a:ext cx="136848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4879918" y="1007724"/>
                <a:ext cx="432000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5564159" y="1020162"/>
                <a:ext cx="1260000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7131703" y="1029493"/>
                <a:ext cx="167951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7582680" y="1032605"/>
                <a:ext cx="108000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7965236" y="1032604"/>
                <a:ext cx="167951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8462863" y="1045047"/>
                <a:ext cx="108000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4500471" y="1906602"/>
                <a:ext cx="167951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4099250" y="1906603"/>
                <a:ext cx="177284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3691814" y="1909714"/>
                <a:ext cx="136848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4883022" y="1897273"/>
                <a:ext cx="432000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5567263" y="1909711"/>
                <a:ext cx="1260000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7134807" y="1919042"/>
                <a:ext cx="167951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1" name="矩形 40"/>
              <p:cNvSpPr/>
              <p:nvPr/>
            </p:nvSpPr>
            <p:spPr>
              <a:xfrm>
                <a:off x="7585784" y="1922154"/>
                <a:ext cx="108000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7968340" y="1922153"/>
                <a:ext cx="167951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8465967" y="1934596"/>
                <a:ext cx="108000" cy="468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6" name="直接连接符 45"/>
              <p:cNvCxnSpPr>
                <a:endCxn id="24" idx="3"/>
              </p:cNvCxnSpPr>
              <p:nvPr/>
            </p:nvCxnSpPr>
            <p:spPr>
              <a:xfrm>
                <a:off x="3679379" y="1254165"/>
                <a:ext cx="4891484" cy="2488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>
                <a:stCxn id="37" idx="1"/>
                <a:endCxn id="43" idx="3"/>
              </p:cNvCxnSpPr>
              <p:nvPr/>
            </p:nvCxnSpPr>
            <p:spPr>
              <a:xfrm rot="10800000" flipH="1" flipV="1">
                <a:off x="3691813" y="2143714"/>
                <a:ext cx="4882153" cy="2488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9237306" y="1045025"/>
                <a:ext cx="18754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ZS9</a:t>
                </a:r>
                <a:endParaRPr lang="zh-CN" alt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9185771" y="2010667"/>
                <a:ext cx="12316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GH01</a:t>
                </a:r>
                <a:endParaRPr lang="zh-CN" altLang="en-US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498979" y="671816"/>
                <a:ext cx="6179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ATG</a:t>
                </a:r>
                <a:r>
                  <a:rPr lang="zh-CN" altLang="en-US" dirty="0" smtClean="0"/>
                  <a:t> </a:t>
                </a:r>
                <a:r>
                  <a:rPr lang="zh-CN" altLang="en-US" b="1" dirty="0" smtClean="0"/>
                  <a:t>   </a:t>
                </a:r>
                <a:r>
                  <a:rPr lang="en-US" altLang="zh-CN" b="1" dirty="0" smtClean="0"/>
                  <a:t>C                                                                              </a:t>
                </a:r>
                <a:r>
                  <a:rPr lang="en-US" altLang="zh-CN" dirty="0" smtClean="0"/>
                  <a:t>TAG</a:t>
                </a:r>
                <a:endParaRPr lang="zh-CN" alt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502083" y="1561365"/>
                <a:ext cx="55703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ATG                                                                                    TAG</a:t>
                </a:r>
                <a:endParaRPr lang="zh-CN" altLang="en-US" dirty="0"/>
              </a:p>
            </p:txBody>
          </p:sp>
          <p:cxnSp>
            <p:nvCxnSpPr>
              <p:cNvPr id="71" name="直接连接符 70"/>
              <p:cNvCxnSpPr>
                <a:stCxn id="18" idx="1"/>
              </p:cNvCxnSpPr>
              <p:nvPr/>
            </p:nvCxnSpPr>
            <p:spPr>
              <a:xfrm rot="10800000">
                <a:off x="298580" y="1250303"/>
                <a:ext cx="3390130" cy="3863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 72"/>
              <p:cNvCxnSpPr>
                <a:stCxn id="37" idx="1"/>
              </p:cNvCxnSpPr>
              <p:nvPr/>
            </p:nvCxnSpPr>
            <p:spPr>
              <a:xfrm rot="10800000">
                <a:off x="270588" y="2136710"/>
                <a:ext cx="3421226" cy="700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 rot="120000">
                <a:off x="401587" y="999277"/>
                <a:ext cx="56768" cy="158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 rot="20820000" flipH="1">
                <a:off x="8515775" y="916697"/>
                <a:ext cx="30719" cy="1270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 rot="20820000" flipH="1">
                <a:off x="3730307" y="914349"/>
                <a:ext cx="30719" cy="1270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/>
              <p:nvPr/>
            </p:nvCxnSpPr>
            <p:spPr>
              <a:xfrm rot="20820000" flipH="1">
                <a:off x="3742027" y="1784217"/>
                <a:ext cx="30719" cy="1270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 rot="20820000" flipH="1">
                <a:off x="8522799" y="1810005"/>
                <a:ext cx="30719" cy="1270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/>
              <p:cNvCxnSpPr/>
              <p:nvPr/>
            </p:nvCxnSpPr>
            <p:spPr>
              <a:xfrm rot="120000">
                <a:off x="832999" y="994581"/>
                <a:ext cx="56768" cy="158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/>
              <p:cNvCxnSpPr/>
              <p:nvPr/>
            </p:nvCxnSpPr>
            <p:spPr>
              <a:xfrm rot="120000">
                <a:off x="1815411" y="978165"/>
                <a:ext cx="56768" cy="158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 rot="120000">
                <a:off x="2403919" y="975817"/>
                <a:ext cx="56768" cy="158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 75"/>
              <p:cNvCxnSpPr/>
              <p:nvPr/>
            </p:nvCxnSpPr>
            <p:spPr>
              <a:xfrm rot="120000">
                <a:off x="2795475" y="959401"/>
                <a:ext cx="56768" cy="158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 rot="120000">
                <a:off x="4157723" y="914849"/>
                <a:ext cx="56768" cy="158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TextBox 78"/>
              <p:cNvSpPr txBox="1"/>
              <p:nvPr/>
            </p:nvSpPr>
            <p:spPr>
              <a:xfrm>
                <a:off x="3910821" y="478301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2578</a:t>
                </a:r>
                <a:endParaRPr lang="zh-CN" altLang="en-US" sz="1400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4049153" y="2417337"/>
                <a:ext cx="296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T</a:t>
                </a:r>
                <a:endParaRPr lang="zh-CN" altLang="en-US" b="1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560316" y="675246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TTC</a:t>
                </a:r>
                <a:endParaRPr lang="zh-CN" altLang="en-US" b="1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628308" y="2445466"/>
                <a:ext cx="3930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—</a:t>
                </a:r>
                <a:endParaRPr lang="zh-CN" altLang="en-US" b="1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2515745" y="475952"/>
                <a:ext cx="8963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-713--711</a:t>
                </a:r>
                <a:endParaRPr lang="zh-CN" altLang="en-US" sz="1400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2290676" y="686966"/>
                <a:ext cx="296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T</a:t>
                </a:r>
                <a:endParaRPr lang="zh-CN" altLang="en-US" b="1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274260" y="2471254"/>
                <a:ext cx="330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G</a:t>
                </a:r>
                <a:endParaRPr lang="zh-CN" altLang="en-US" b="1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2096080" y="492365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-801</a:t>
                </a:r>
                <a:endParaRPr lang="zh-CN" altLang="en-US" sz="1400" dirty="0"/>
              </a:p>
            </p:txBody>
          </p:sp>
          <p:sp>
            <p:nvSpPr>
              <p:cNvPr id="90" name="矩形 89"/>
              <p:cNvSpPr/>
              <p:nvPr/>
            </p:nvSpPr>
            <p:spPr>
              <a:xfrm>
                <a:off x="842852" y="669948"/>
                <a:ext cx="16436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dirty="0" smtClean="0"/>
                  <a:t>TGAGAGGTGGT</a:t>
                </a:r>
                <a:endParaRPr lang="zh-CN" altLang="en-US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1263720" y="490017"/>
                <a:ext cx="8963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-940--930</a:t>
                </a:r>
                <a:endParaRPr lang="zh-CN" altLang="en-US" sz="1400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669336" y="2457186"/>
                <a:ext cx="3930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—</a:t>
                </a:r>
                <a:endParaRPr lang="zh-CN" altLang="en-US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489980" y="490017"/>
                <a:ext cx="6046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-1202</a:t>
                </a:r>
                <a:endParaRPr lang="zh-CN" altLang="en-US" sz="1400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689314" y="675250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C</a:t>
                </a:r>
                <a:endParaRPr lang="zh-CN" altLang="en-US" b="1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715102" y="2501742"/>
                <a:ext cx="298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T</a:t>
                </a:r>
                <a:endParaRPr lang="zh-CN" altLang="en-US" b="1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37456" y="487669"/>
                <a:ext cx="6046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-1647</a:t>
                </a:r>
                <a:endParaRPr lang="zh-CN" altLang="en-US" sz="1400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78994" y="672902"/>
                <a:ext cx="3321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G</a:t>
                </a:r>
                <a:endParaRPr lang="zh-CN" altLang="en-US" b="1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76646" y="2499394"/>
                <a:ext cx="3241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A</a:t>
                </a:r>
                <a:endParaRPr lang="zh-CN" altLang="en-US" b="1" dirty="0"/>
              </a:p>
            </p:txBody>
          </p:sp>
        </p:grpSp>
        <p:grpSp>
          <p:nvGrpSpPr>
            <p:cNvPr id="128" name="组合 127"/>
            <p:cNvGrpSpPr/>
            <p:nvPr/>
          </p:nvGrpSpPr>
          <p:grpSpPr>
            <a:xfrm>
              <a:off x="1631465" y="3319519"/>
              <a:ext cx="10743419" cy="2468303"/>
              <a:chOff x="1631465" y="3319519"/>
              <a:chExt cx="10743419" cy="2468303"/>
            </a:xfrm>
          </p:grpSpPr>
          <p:grpSp>
            <p:nvGrpSpPr>
              <p:cNvPr id="103" name="组合 102"/>
              <p:cNvGrpSpPr/>
              <p:nvPr/>
            </p:nvGrpSpPr>
            <p:grpSpPr>
              <a:xfrm>
                <a:off x="1631465" y="3319519"/>
                <a:ext cx="10743419" cy="2068247"/>
                <a:chOff x="475383" y="3572737"/>
                <a:chExt cx="10743419" cy="2068247"/>
              </a:xfrm>
            </p:grpSpPr>
            <p:sp>
              <p:nvSpPr>
                <p:cNvPr id="80" name="TextBox 79"/>
                <p:cNvSpPr txBox="1"/>
                <p:nvPr/>
              </p:nvSpPr>
              <p:spPr>
                <a:xfrm>
                  <a:off x="9343349" y="4219274"/>
                  <a:ext cx="187545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dirty="0" smtClean="0"/>
                    <a:t>     ZS9</a:t>
                  </a:r>
                  <a:endParaRPr lang="zh-CN" altLang="en-US" dirty="0"/>
                </a:p>
              </p:txBody>
            </p:sp>
            <p:grpSp>
              <p:nvGrpSpPr>
                <p:cNvPr id="99" name="组合 98"/>
                <p:cNvGrpSpPr/>
                <p:nvPr/>
              </p:nvGrpSpPr>
              <p:grpSpPr>
                <a:xfrm>
                  <a:off x="475383" y="3572737"/>
                  <a:ext cx="10282486" cy="2068247"/>
                  <a:chOff x="236227" y="2841201"/>
                  <a:chExt cx="10282486" cy="2068247"/>
                </a:xfrm>
              </p:grpSpPr>
              <p:sp>
                <p:nvSpPr>
                  <p:cNvPr id="55" name="矩形 54"/>
                  <p:cNvSpPr/>
                  <p:nvPr/>
                </p:nvSpPr>
                <p:spPr>
                  <a:xfrm>
                    <a:off x="3694922" y="3480360"/>
                    <a:ext cx="289249" cy="468000"/>
                  </a:xfrm>
                  <a:prstGeom prst="rect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6" name="矩形 55"/>
                  <p:cNvSpPr/>
                  <p:nvPr/>
                </p:nvSpPr>
                <p:spPr>
                  <a:xfrm>
                    <a:off x="4236093" y="3483470"/>
                    <a:ext cx="279924" cy="468000"/>
                  </a:xfrm>
                  <a:prstGeom prst="rect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7" name="矩形 56"/>
                  <p:cNvSpPr/>
                  <p:nvPr/>
                </p:nvSpPr>
                <p:spPr>
                  <a:xfrm>
                    <a:off x="4858136" y="3486581"/>
                    <a:ext cx="796217" cy="468000"/>
                  </a:xfrm>
                  <a:prstGeom prst="rect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8" name="矩形 57"/>
                  <p:cNvSpPr/>
                  <p:nvPr/>
                </p:nvSpPr>
                <p:spPr>
                  <a:xfrm>
                    <a:off x="6074207" y="3495913"/>
                    <a:ext cx="2502342" cy="468000"/>
                  </a:xfrm>
                  <a:prstGeom prst="rect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矩形 58"/>
                  <p:cNvSpPr/>
                  <p:nvPr/>
                </p:nvSpPr>
                <p:spPr>
                  <a:xfrm>
                    <a:off x="3698026" y="4425895"/>
                    <a:ext cx="289249" cy="468000"/>
                  </a:xfrm>
                  <a:prstGeom prst="rect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0" name="矩形 59"/>
                  <p:cNvSpPr/>
                  <p:nvPr/>
                </p:nvSpPr>
                <p:spPr>
                  <a:xfrm>
                    <a:off x="4239197" y="4429005"/>
                    <a:ext cx="279924" cy="468000"/>
                  </a:xfrm>
                  <a:prstGeom prst="rect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4861240" y="4432116"/>
                    <a:ext cx="796217" cy="468000"/>
                  </a:xfrm>
                  <a:prstGeom prst="rect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2" name="矩形 61"/>
                  <p:cNvSpPr/>
                  <p:nvPr/>
                </p:nvSpPr>
                <p:spPr>
                  <a:xfrm>
                    <a:off x="6077311" y="4441448"/>
                    <a:ext cx="2502342" cy="468000"/>
                  </a:xfrm>
                  <a:prstGeom prst="rect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3334043" y="3147635"/>
                    <a:ext cx="5738415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dirty="0" smtClean="0"/>
                      <a:t> </a:t>
                    </a:r>
                    <a:r>
                      <a:rPr lang="zh-CN" altLang="en-US" dirty="0" smtClean="0"/>
                      <a:t>  </a:t>
                    </a:r>
                    <a:r>
                      <a:rPr lang="en-US" altLang="zh-CN" dirty="0" smtClean="0"/>
                      <a:t>ATG                                                                                </a:t>
                    </a:r>
                    <a:r>
                      <a:rPr lang="zh-CN" altLang="en-US" dirty="0" smtClean="0"/>
                      <a:t>     </a:t>
                    </a:r>
                    <a:r>
                      <a:rPr lang="en-US" altLang="zh-CN" dirty="0" smtClean="0"/>
                      <a:t>TAG</a:t>
                    </a:r>
                    <a:endParaRPr lang="zh-CN" altLang="en-US" dirty="0"/>
                  </a:p>
                </p:txBody>
              </p:sp>
              <p:sp>
                <p:nvSpPr>
                  <p:cNvPr id="69" name="TextBox 68"/>
                  <p:cNvSpPr txBox="1"/>
                  <p:nvPr/>
                </p:nvSpPr>
                <p:spPr>
                  <a:xfrm>
                    <a:off x="3376247" y="4074508"/>
                    <a:ext cx="569931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dirty="0" smtClean="0"/>
                      <a:t> </a:t>
                    </a:r>
                    <a:r>
                      <a:rPr lang="zh-CN" altLang="en-US" dirty="0" smtClean="0"/>
                      <a:t> </a:t>
                    </a:r>
                    <a:r>
                      <a:rPr lang="en-US" altLang="zh-CN" dirty="0" smtClean="0"/>
                      <a:t>ATG                                                                              </a:t>
                    </a:r>
                    <a:r>
                      <a:rPr lang="zh-CN" altLang="en-US" dirty="0" smtClean="0"/>
                      <a:t>   </a:t>
                    </a:r>
                    <a:r>
                      <a:rPr lang="en-US" altLang="zh-CN" dirty="0" smtClean="0"/>
                      <a:t>  </a:t>
                    </a:r>
                    <a:r>
                      <a:rPr lang="zh-CN" altLang="en-US" dirty="0" smtClean="0"/>
                      <a:t>  </a:t>
                    </a:r>
                    <a:r>
                      <a:rPr lang="en-US" altLang="zh-CN" dirty="0" smtClean="0"/>
                      <a:t>TAG</a:t>
                    </a:r>
                    <a:endParaRPr lang="zh-CN" altLang="en-US" dirty="0"/>
                  </a:p>
                </p:txBody>
              </p:sp>
              <p:cxnSp>
                <p:nvCxnSpPr>
                  <p:cNvPr id="75" name="直接连接符 74"/>
                  <p:cNvCxnSpPr>
                    <a:stCxn id="58" idx="3"/>
                  </p:cNvCxnSpPr>
                  <p:nvPr/>
                </p:nvCxnSpPr>
                <p:spPr>
                  <a:xfrm flipH="1" flipV="1">
                    <a:off x="261259" y="3704253"/>
                    <a:ext cx="8315290" cy="2566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接连接符 77"/>
                  <p:cNvCxnSpPr>
                    <a:stCxn id="62" idx="3"/>
                  </p:cNvCxnSpPr>
                  <p:nvPr/>
                </p:nvCxnSpPr>
                <p:spPr>
                  <a:xfrm flipH="1" flipV="1">
                    <a:off x="326571" y="4655976"/>
                    <a:ext cx="8253082" cy="19472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9287072" y="4425813"/>
                    <a:ext cx="123164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dirty="0" smtClean="0"/>
                      <a:t>GH01</a:t>
                    </a:r>
                    <a:endParaRPr lang="zh-CN" altLang="en-US" dirty="0"/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236227" y="2841201"/>
                    <a:ext cx="2340000" cy="1384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endParaRPr lang="en-US" altLang="zh-CN" sz="2400" dirty="0" smtClean="0"/>
                  </a:p>
                  <a:p>
                    <a:endParaRPr lang="en-US" altLang="zh-CN" sz="2400" dirty="0" smtClean="0"/>
                  </a:p>
                  <a:p>
                    <a:endParaRPr lang="zh-CN" altLang="en-US" dirty="0" smtClean="0"/>
                  </a:p>
                  <a:p>
                    <a:endParaRPr lang="zh-CN" altLang="en-US" dirty="0"/>
                  </a:p>
                </p:txBody>
              </p:sp>
              <p:cxnSp>
                <p:nvCxnSpPr>
                  <p:cNvPr id="52" name="直接连接符 51"/>
                  <p:cNvCxnSpPr/>
                  <p:nvPr/>
                </p:nvCxnSpPr>
                <p:spPr>
                  <a:xfrm rot="20820000" flipH="1">
                    <a:off x="8562655" y="3411409"/>
                    <a:ext cx="30719" cy="127013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直接连接符 62"/>
                  <p:cNvCxnSpPr/>
                  <p:nvPr/>
                </p:nvCxnSpPr>
                <p:spPr>
                  <a:xfrm rot="20820000" flipH="1">
                    <a:off x="8574375" y="4323481"/>
                    <a:ext cx="30719" cy="127013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接连接符 63"/>
                  <p:cNvCxnSpPr/>
                  <p:nvPr/>
                </p:nvCxnSpPr>
                <p:spPr>
                  <a:xfrm rot="20820000" flipH="1">
                    <a:off x="3720915" y="3366857"/>
                    <a:ext cx="30719" cy="127013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接连接符 64"/>
                  <p:cNvCxnSpPr/>
                  <p:nvPr/>
                </p:nvCxnSpPr>
                <p:spPr>
                  <a:xfrm rot="20820000" flipH="1">
                    <a:off x="3718567" y="4307065"/>
                    <a:ext cx="30719" cy="127013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7" name="TextBox 106"/>
              <p:cNvSpPr txBox="1"/>
              <p:nvPr/>
            </p:nvSpPr>
            <p:spPr>
              <a:xfrm>
                <a:off x="6731445" y="5380989"/>
                <a:ext cx="3241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A</a:t>
                </a:r>
                <a:endParaRPr lang="zh-CN" altLang="en-US" b="1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4269568" y="5366914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CC</a:t>
                </a:r>
                <a:endParaRPr lang="zh-CN" altLang="en-US" b="1" dirty="0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3493480" y="5378634"/>
                <a:ext cx="298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T</a:t>
                </a:r>
                <a:endParaRPr lang="zh-CN" altLang="en-US" b="1" dirty="0"/>
              </a:p>
            </p:txBody>
          </p:sp>
          <p:grpSp>
            <p:nvGrpSpPr>
              <p:cNvPr id="121" name="组合 120"/>
              <p:cNvGrpSpPr/>
              <p:nvPr/>
            </p:nvGrpSpPr>
            <p:grpSpPr>
              <a:xfrm>
                <a:off x="2607178" y="3437257"/>
                <a:ext cx="896399" cy="2284921"/>
                <a:chOff x="2480566" y="3423189"/>
                <a:chExt cx="896399" cy="2284921"/>
              </a:xfrm>
            </p:grpSpPr>
            <p:cxnSp>
              <p:nvCxnSpPr>
                <p:cNvPr id="114" name="直接连接符 113"/>
                <p:cNvCxnSpPr/>
                <p:nvPr/>
              </p:nvCxnSpPr>
              <p:spPr>
                <a:xfrm rot="120000">
                  <a:off x="2900995" y="3850385"/>
                  <a:ext cx="56768" cy="15840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8" name="TextBox 117"/>
                <p:cNvSpPr txBox="1"/>
                <p:nvPr/>
              </p:nvSpPr>
              <p:spPr>
                <a:xfrm>
                  <a:off x="2607196" y="3577930"/>
                  <a:ext cx="71859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b="1" dirty="0" smtClean="0"/>
                    <a:t>TGAA</a:t>
                  </a:r>
                  <a:endParaRPr lang="zh-CN" altLang="en-US" b="1" dirty="0"/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>
                  <a:off x="2750224" y="5338778"/>
                  <a:ext cx="39305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b="1" dirty="0" smtClean="0"/>
                    <a:t>—</a:t>
                  </a:r>
                  <a:endParaRPr lang="zh-CN" altLang="en-US" b="1" dirty="0"/>
                </a:p>
              </p:txBody>
            </p:sp>
            <p:sp>
              <p:nvSpPr>
                <p:cNvPr id="120" name="TextBox 119"/>
                <p:cNvSpPr txBox="1"/>
                <p:nvPr/>
              </p:nvSpPr>
              <p:spPr>
                <a:xfrm>
                  <a:off x="2480566" y="3423189"/>
                  <a:ext cx="89639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smtClean="0"/>
                    <a:t>-764--761</a:t>
                  </a:r>
                  <a:endParaRPr lang="zh-CN" altLang="en-US" sz="1400" dirty="0"/>
                </a:p>
              </p:txBody>
            </p:sp>
          </p:grpSp>
          <p:sp>
            <p:nvSpPr>
              <p:cNvPr id="124" name="TextBox 123"/>
              <p:cNvSpPr txBox="1"/>
              <p:nvPr/>
            </p:nvSpPr>
            <p:spPr>
              <a:xfrm>
                <a:off x="2295352" y="5418490"/>
                <a:ext cx="298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T</a:t>
                </a:r>
                <a:endParaRPr lang="zh-CN" altLang="en-US" b="1" dirty="0"/>
              </a:p>
            </p:txBody>
          </p:sp>
        </p:grpSp>
        <p:grpSp>
          <p:nvGrpSpPr>
            <p:cNvPr id="126" name="组合 125"/>
            <p:cNvGrpSpPr/>
            <p:nvPr/>
          </p:nvGrpSpPr>
          <p:grpSpPr>
            <a:xfrm>
              <a:off x="829994" y="576775"/>
              <a:ext cx="6308655" cy="4902162"/>
              <a:chOff x="829994" y="576775"/>
              <a:chExt cx="6308655" cy="4902162"/>
            </a:xfrm>
          </p:grpSpPr>
          <p:sp>
            <p:nvSpPr>
              <p:cNvPr id="101" name="TextBox 100"/>
              <p:cNvSpPr txBox="1"/>
              <p:nvPr/>
            </p:nvSpPr>
            <p:spPr>
              <a:xfrm>
                <a:off x="829994" y="576775"/>
                <a:ext cx="3369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 smtClean="0"/>
                  <a:t>a</a:t>
                </a:r>
                <a:endParaRPr lang="zh-CN" altLang="en-US" sz="2400" b="1" dirty="0"/>
              </a:p>
            </p:txBody>
          </p:sp>
          <p:cxnSp>
            <p:nvCxnSpPr>
              <p:cNvPr id="104" name="直接连接符 103"/>
              <p:cNvCxnSpPr/>
              <p:nvPr/>
            </p:nvCxnSpPr>
            <p:spPr>
              <a:xfrm rot="120000">
                <a:off x="4410947" y="3883197"/>
                <a:ext cx="56768" cy="158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接连接符 104"/>
              <p:cNvCxnSpPr/>
              <p:nvPr/>
            </p:nvCxnSpPr>
            <p:spPr>
              <a:xfrm rot="120000">
                <a:off x="6856431" y="3866781"/>
                <a:ext cx="56768" cy="158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Box 105"/>
              <p:cNvSpPr txBox="1"/>
              <p:nvPr/>
            </p:nvSpPr>
            <p:spPr>
              <a:xfrm>
                <a:off x="6733793" y="3582633"/>
                <a:ext cx="3321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G</a:t>
                </a:r>
                <a:endParaRPr lang="zh-CN" altLang="en-US" b="1" dirty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6679869" y="3402097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867</a:t>
                </a:r>
                <a:endParaRPr lang="zh-CN" altLang="en-US" sz="1400" dirty="0"/>
              </a:p>
            </p:txBody>
          </p:sp>
          <p:cxnSp>
            <p:nvCxnSpPr>
              <p:cNvPr id="109" name="直接连接符 108"/>
              <p:cNvCxnSpPr/>
              <p:nvPr/>
            </p:nvCxnSpPr>
            <p:spPr>
              <a:xfrm rot="120000">
                <a:off x="2406267" y="3890241"/>
                <a:ext cx="56768" cy="158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接连接符 109"/>
              <p:cNvCxnSpPr/>
              <p:nvPr/>
            </p:nvCxnSpPr>
            <p:spPr>
              <a:xfrm rot="120000">
                <a:off x="3620811" y="3894937"/>
                <a:ext cx="56768" cy="158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TextBox 110"/>
              <p:cNvSpPr txBox="1"/>
              <p:nvPr/>
            </p:nvSpPr>
            <p:spPr>
              <a:xfrm>
                <a:off x="4243780" y="3624830"/>
                <a:ext cx="3930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—</a:t>
                </a:r>
                <a:endParaRPr lang="zh-CN" altLang="en-US" b="1" dirty="0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4201553" y="3413817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-311</a:t>
                </a:r>
                <a:endParaRPr lang="zh-CN" altLang="en-US" sz="1400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3495828" y="360841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C</a:t>
                </a:r>
                <a:endParaRPr lang="zh-CN" altLang="en-US" b="1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3369193" y="3425537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-621</a:t>
                </a:r>
                <a:endParaRPr lang="zh-CN" altLang="en-US" sz="1400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2142929" y="3451325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-931</a:t>
                </a:r>
                <a:endParaRPr lang="zh-CN" altLang="en-US" sz="1400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2283632" y="3606066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/>
                  <a:t>C</a:t>
                </a:r>
                <a:endParaRPr lang="zh-CN" altLang="en-US" b="1" dirty="0"/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841714" y="3542775"/>
                <a:ext cx="3497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 smtClean="0"/>
                  <a:t>b</a:t>
                </a:r>
                <a:endParaRPr lang="zh-CN" altLang="en-US" sz="2400" b="1" dirty="0"/>
              </a:p>
            </p:txBody>
          </p:sp>
        </p:grpSp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95420" y="5703502"/>
            <a:ext cx="112963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Supplemental </a:t>
            </a:r>
            <a:r>
              <a:rPr kumimoji="0" lang="en-US" altLang="zh-CN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figure 2: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The DNA polymorphism between GH01 and ZS9. (a) BnaA07g11370D; (b) BnaA07g12260D. The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exons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were shown in rectangle in black,  the DNA polymorphism in bold means the common ones detected in parental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resequencing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data and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sanger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sequencing.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16489</TotalTime>
  <Words>114</Words>
  <Application>Microsoft Office PowerPoint</Application>
  <PresentationFormat>自定义</PresentationFormat>
  <Paragraphs>47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Qamar u Zaman</dc:creator>
  <cp:lastModifiedBy>lenovo</cp:lastModifiedBy>
  <cp:revision>389</cp:revision>
  <dcterms:created xsi:type="dcterms:W3CDTF">2017-11-28T02:53:00Z</dcterms:created>
  <dcterms:modified xsi:type="dcterms:W3CDTF">2019-07-27T00:46:05Z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