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532999" y="1124744"/>
            <a:ext cx="5631289" cy="2577852"/>
            <a:chOff x="1406361" y="2276872"/>
            <a:chExt cx="5631289" cy="2577852"/>
          </a:xfrm>
        </p:grpSpPr>
        <p:pic>
          <p:nvPicPr>
            <p:cNvPr id="7170" name="Picture 2" descr="C:\Users\Administrator\Desktop\14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63" t="52698" r="49283" b="23651"/>
            <a:stretch/>
          </p:blipFill>
          <p:spPr bwMode="auto">
            <a:xfrm>
              <a:off x="1995329" y="2276872"/>
              <a:ext cx="5042321" cy="19320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直接连接符 4"/>
            <p:cNvCxnSpPr/>
            <p:nvPr/>
          </p:nvCxnSpPr>
          <p:spPr>
            <a:xfrm>
              <a:off x="1982340" y="3824625"/>
              <a:ext cx="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>
              <a:off x="1982340" y="3293244"/>
              <a:ext cx="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1982340" y="2670650"/>
              <a:ext cx="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431192" y="2515282"/>
              <a:ext cx="391602" cy="3244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Arial" pitchFamily="34" charset="0"/>
                  <a:cs typeface="Arial" pitchFamily="34" charset="0"/>
                </a:rPr>
                <a:t>25</a:t>
              </a:r>
              <a:endParaRPr lang="zh-CN" alt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31192" y="3115148"/>
              <a:ext cx="391602" cy="3244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Arial" pitchFamily="34" charset="0"/>
                  <a:cs typeface="Arial" pitchFamily="34" charset="0"/>
                </a:rPr>
                <a:t>15</a:t>
              </a:r>
              <a:endParaRPr lang="zh-CN" alt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31192" y="3675946"/>
              <a:ext cx="391602" cy="3244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Arial" pitchFamily="34" charset="0"/>
                  <a:cs typeface="Arial" pitchFamily="34" charset="0"/>
                </a:rPr>
                <a:t>10</a:t>
              </a:r>
              <a:endParaRPr lang="zh-CN" alt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06361" y="3884449"/>
              <a:ext cx="645359" cy="3244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Arial" pitchFamily="34" charset="0"/>
                  <a:cs typeface="Arial" pitchFamily="34" charset="0"/>
                </a:rPr>
                <a:t>(kDa)</a:t>
              </a:r>
              <a:endParaRPr lang="zh-CN" alt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7" name="直接箭头连接符 16"/>
            <p:cNvCxnSpPr/>
            <p:nvPr/>
          </p:nvCxnSpPr>
          <p:spPr>
            <a:xfrm>
              <a:off x="5439386" y="3265695"/>
              <a:ext cx="183833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4474917" y="3109245"/>
              <a:ext cx="9781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Arial" pitchFamily="34" charset="0"/>
                  <a:cs typeface="Arial" pitchFamily="34" charset="0"/>
                </a:rPr>
                <a:t>LmCyt-b</a:t>
              </a:r>
              <a:r>
                <a:rPr lang="en-US" altLang="zh-CN" sz="1400" b="1" baseline="-25000" dirty="0">
                  <a:latin typeface="Arial" pitchFamily="34" charset="0"/>
                  <a:cs typeface="Arial" pitchFamily="34" charset="0"/>
                </a:rPr>
                <a:t>5</a:t>
              </a:r>
              <a:endParaRPr lang="zh-CN" altLang="en-US" sz="1400" b="1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9800000">
              <a:off x="2039374" y="4203222"/>
              <a:ext cx="789428" cy="3244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Arial" pitchFamily="34" charset="0"/>
                  <a:cs typeface="Arial" pitchFamily="34" charset="0"/>
                </a:rPr>
                <a:t>Marker</a:t>
              </a:r>
              <a:endParaRPr lang="zh-CN" alt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 rot="19800000">
              <a:off x="2919074" y="4324664"/>
              <a:ext cx="11315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latin typeface="Arial" pitchFamily="34" charset="0"/>
                  <a:cs typeface="Arial" pitchFamily="34" charset="0"/>
                </a:rPr>
                <a:t>Uninfected</a:t>
              </a:r>
              <a:endParaRPr lang="zh-CN" alt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 rot="19800000">
              <a:off x="3759433" y="4362835"/>
              <a:ext cx="1529413" cy="3244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altLang="zh-CN" sz="1400" dirty="0"/>
                <a:t>Unrecombinant</a:t>
              </a:r>
              <a:endParaRPr lang="zh-CN" altLang="en-US" sz="1400" dirty="0"/>
            </a:p>
          </p:txBody>
        </p:sp>
        <p:sp>
          <p:nvSpPr>
            <p:cNvPr id="32" name="TextBox 31"/>
            <p:cNvSpPr txBox="1"/>
            <p:nvPr/>
          </p:nvSpPr>
          <p:spPr>
            <a:xfrm rot="19800000">
              <a:off x="4378112" y="4546947"/>
              <a:ext cx="2194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altLang="zh-CN" sz="1400" dirty="0"/>
                <a:t>Recombinant</a:t>
              </a:r>
              <a:r>
                <a:rPr lang="zh-CN" altLang="en-US" sz="1400" dirty="0"/>
                <a:t> </a:t>
              </a:r>
              <a:r>
                <a:rPr lang="en-US" altLang="zh-CN" sz="1400" dirty="0"/>
                <a:t>LmCyt-b</a:t>
              </a:r>
              <a:r>
                <a:rPr lang="en-US" altLang="zh-CN" sz="1400" baseline="-25000" dirty="0"/>
                <a:t>5</a:t>
              </a:r>
              <a:endParaRPr lang="zh-CN" altLang="en-US" sz="1400" baseline="-25000" dirty="0"/>
            </a:p>
          </p:txBody>
        </p:sp>
        <p:cxnSp>
          <p:nvCxnSpPr>
            <p:cNvPr id="7174" name="直接连接符 7173"/>
            <p:cNvCxnSpPr/>
            <p:nvPr/>
          </p:nvCxnSpPr>
          <p:spPr>
            <a:xfrm>
              <a:off x="1776572" y="2666416"/>
              <a:ext cx="18545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>
              <a:off x="1776572" y="3263722"/>
              <a:ext cx="18545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>
              <a:off x="1776572" y="3810997"/>
              <a:ext cx="18545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矩形 3"/>
          <p:cNvSpPr/>
          <p:nvPr/>
        </p:nvSpPr>
        <p:spPr>
          <a:xfrm>
            <a:off x="827584" y="4699010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u-ZA" altLang="zh-CN" b="1" dirty="0"/>
              <a:t>Appendix A </a:t>
            </a:r>
            <a:r>
              <a:rPr lang="en-US" altLang="zh-CN" b="1" dirty="0"/>
              <a:t> </a:t>
            </a:r>
            <a:r>
              <a:rPr lang="en-US" altLang="zh-CN" dirty="0"/>
              <a:t>Western blot analysis of protein extracted from uninfected Sf9 cells (negative control), infected cells with </a:t>
            </a:r>
            <a:r>
              <a:rPr lang="en-US" altLang="zh-CN" dirty="0" err="1"/>
              <a:t>unrecombinant</a:t>
            </a:r>
            <a:r>
              <a:rPr lang="en-US" altLang="zh-CN" dirty="0"/>
              <a:t> </a:t>
            </a:r>
            <a:r>
              <a:rPr lang="en-US" altLang="zh-CN" dirty="0" err="1"/>
              <a:t>baculovirus</a:t>
            </a:r>
            <a:r>
              <a:rPr lang="en-US" altLang="zh-CN" dirty="0"/>
              <a:t> (control), and infected cells with </a:t>
            </a:r>
            <a:r>
              <a:rPr lang="en-US" altLang="zh-CN" dirty="0" err="1"/>
              <a:t>baculovirus</a:t>
            </a:r>
            <a:r>
              <a:rPr lang="en-US" altLang="zh-CN" dirty="0"/>
              <a:t> expressing LmCyt-b</a:t>
            </a:r>
            <a:r>
              <a:rPr lang="en-US" altLang="zh-CN" baseline="-25000" dirty="0"/>
              <a:t>5</a:t>
            </a:r>
            <a:r>
              <a:rPr lang="en-US" altLang="zh-CN" dirty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53329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</Words>
  <Application>Microsoft Office PowerPoint</Application>
  <PresentationFormat>全屏显示(4:3)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DELL</cp:lastModifiedBy>
  <cp:revision>3</cp:revision>
  <dcterms:created xsi:type="dcterms:W3CDTF">2020-04-19T08:47:19Z</dcterms:created>
  <dcterms:modified xsi:type="dcterms:W3CDTF">2020-04-19T10:53:29Z</dcterms:modified>
</cp:coreProperties>
</file>